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5" r:id="rId15"/>
    <p:sldId id="276" r:id="rId16"/>
    <p:sldId id="277" r:id="rId17"/>
    <p:sldId id="279" r:id="rId18"/>
    <p:sldId id="280" r:id="rId19"/>
    <p:sldId id="281" r:id="rId20"/>
    <p:sldId id="283" r:id="rId21"/>
    <p:sldId id="284" r:id="rId22"/>
    <p:sldId id="263" r:id="rId23"/>
    <p:sldId id="265" r:id="rId24"/>
    <p:sldId id="274" r:id="rId25"/>
    <p:sldId id="278" r:id="rId26"/>
    <p:sldId id="285" r:id="rId27"/>
    <p:sldId id="266" r:id="rId28"/>
  </p:sldIdLst>
  <p:sldSz cx="9906000" cy="6858000" type="A4"/>
  <p:notesSz cx="6858000" cy="9926638"/>
  <p:defaultTextStyle>
    <a:defPPr>
      <a:defRPr lang="ko-KR"/>
    </a:defPPr>
    <a:lvl1pPr marL="0" algn="l" defTabSz="957879" rtl="0" eaLnBrk="1" latinLnBrk="1" hangingPunct="1">
      <a:defRPr sz="1886" kern="1200">
        <a:solidFill>
          <a:schemeClr val="tx1"/>
        </a:solidFill>
        <a:latin typeface="+mn-lt"/>
        <a:ea typeface="+mn-ea"/>
        <a:cs typeface="+mn-cs"/>
      </a:defRPr>
    </a:lvl1pPr>
    <a:lvl2pPr marL="478940" algn="l" defTabSz="957879" rtl="0" eaLnBrk="1" latinLnBrk="1" hangingPunct="1">
      <a:defRPr sz="1886" kern="1200">
        <a:solidFill>
          <a:schemeClr val="tx1"/>
        </a:solidFill>
        <a:latin typeface="+mn-lt"/>
        <a:ea typeface="+mn-ea"/>
        <a:cs typeface="+mn-cs"/>
      </a:defRPr>
    </a:lvl2pPr>
    <a:lvl3pPr marL="957879" algn="l" defTabSz="957879" rtl="0" eaLnBrk="1" latinLnBrk="1" hangingPunct="1">
      <a:defRPr sz="1886" kern="1200">
        <a:solidFill>
          <a:schemeClr val="tx1"/>
        </a:solidFill>
        <a:latin typeface="+mn-lt"/>
        <a:ea typeface="+mn-ea"/>
        <a:cs typeface="+mn-cs"/>
      </a:defRPr>
    </a:lvl3pPr>
    <a:lvl4pPr marL="1436819" algn="l" defTabSz="957879" rtl="0" eaLnBrk="1" latinLnBrk="1" hangingPunct="1">
      <a:defRPr sz="1886" kern="1200">
        <a:solidFill>
          <a:schemeClr val="tx1"/>
        </a:solidFill>
        <a:latin typeface="+mn-lt"/>
        <a:ea typeface="+mn-ea"/>
        <a:cs typeface="+mn-cs"/>
      </a:defRPr>
    </a:lvl4pPr>
    <a:lvl5pPr marL="1915758" algn="l" defTabSz="957879" rtl="0" eaLnBrk="1" latinLnBrk="1" hangingPunct="1">
      <a:defRPr sz="1886" kern="1200">
        <a:solidFill>
          <a:schemeClr val="tx1"/>
        </a:solidFill>
        <a:latin typeface="+mn-lt"/>
        <a:ea typeface="+mn-ea"/>
        <a:cs typeface="+mn-cs"/>
      </a:defRPr>
    </a:lvl5pPr>
    <a:lvl6pPr marL="2394698" algn="l" defTabSz="957879" rtl="0" eaLnBrk="1" latinLnBrk="1" hangingPunct="1">
      <a:defRPr sz="1886" kern="1200">
        <a:solidFill>
          <a:schemeClr val="tx1"/>
        </a:solidFill>
        <a:latin typeface="+mn-lt"/>
        <a:ea typeface="+mn-ea"/>
        <a:cs typeface="+mn-cs"/>
      </a:defRPr>
    </a:lvl6pPr>
    <a:lvl7pPr marL="2873637" algn="l" defTabSz="957879" rtl="0" eaLnBrk="1" latinLnBrk="1" hangingPunct="1">
      <a:defRPr sz="1886" kern="1200">
        <a:solidFill>
          <a:schemeClr val="tx1"/>
        </a:solidFill>
        <a:latin typeface="+mn-lt"/>
        <a:ea typeface="+mn-ea"/>
        <a:cs typeface="+mn-cs"/>
      </a:defRPr>
    </a:lvl7pPr>
    <a:lvl8pPr marL="3352576" algn="l" defTabSz="957879" rtl="0" eaLnBrk="1" latinLnBrk="1" hangingPunct="1">
      <a:defRPr sz="1886" kern="1200">
        <a:solidFill>
          <a:schemeClr val="tx1"/>
        </a:solidFill>
        <a:latin typeface="+mn-lt"/>
        <a:ea typeface="+mn-ea"/>
        <a:cs typeface="+mn-cs"/>
      </a:defRPr>
    </a:lvl8pPr>
    <a:lvl9pPr marL="3831516" algn="l" defTabSz="957879" rtl="0" eaLnBrk="1" latinLnBrk="1" hangingPunct="1">
      <a:defRPr sz="18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2F8F"/>
    <a:srgbClr val="00A298"/>
    <a:srgbClr val="535351"/>
    <a:srgbClr val="AF8C57"/>
    <a:srgbClr val="0033CC"/>
    <a:srgbClr val="FF6600"/>
    <a:srgbClr val="006600"/>
    <a:srgbClr val="C6D9F1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0BC041-5DBB-4558-892A-3CF77AD67ABA}" v="401" dt="2021-12-12T12:36:18.692"/>
    <p1510:client id="{E4BA6647-D204-41F7-A3BD-A3B90FC45E48}" v="4" dt="2021-12-12T12:39:19.3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73132" autoAdjust="0"/>
  </p:normalViewPr>
  <p:slideViewPr>
    <p:cSldViewPr showGuides="1">
      <p:cViewPr varScale="1">
        <p:scale>
          <a:sx n="88" d="100"/>
          <a:sy n="88" d="100"/>
        </p:scale>
        <p:origin x="4190" y="8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1" d="100"/>
          <a:sy n="81" d="100"/>
        </p:scale>
        <p:origin x="397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제" userId="a3f9b70c9fbf1ef1" providerId="LiveId" clId="{500BC041-5DBB-4558-892A-3CF77AD67ABA}"/>
    <pc:docChg chg="undo custSel addSld delSld modSld sldOrd modShowInfo">
      <pc:chgData name="김 민제" userId="a3f9b70c9fbf1ef1" providerId="LiveId" clId="{500BC041-5DBB-4558-892A-3CF77AD67ABA}" dt="2021-12-12T12:37:58.242" v="5193" actId="478"/>
      <pc:docMkLst>
        <pc:docMk/>
      </pc:docMkLst>
      <pc:sldChg chg="addSp delSp modSp mod modTransition modAnim modNotesTx">
        <pc:chgData name="김 민제" userId="a3f9b70c9fbf1ef1" providerId="LiveId" clId="{500BC041-5DBB-4558-892A-3CF77AD67ABA}" dt="2021-12-12T11:35:22.944" v="4964"/>
        <pc:sldMkLst>
          <pc:docMk/>
          <pc:sldMk cId="0" sldId="256"/>
        </pc:sldMkLst>
        <pc:spChg chg="mod">
          <ac:chgData name="김 민제" userId="a3f9b70c9fbf1ef1" providerId="LiveId" clId="{500BC041-5DBB-4558-892A-3CF77AD67ABA}" dt="2021-12-11T09:10:51.023" v="118" actId="1076"/>
          <ac:spMkLst>
            <pc:docMk/>
            <pc:sldMk cId="0" sldId="256"/>
            <ac:spMk id="6" creationId="{00000000-0000-0000-0000-000000000000}"/>
          </ac:spMkLst>
        </pc:spChg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0" sldId="256"/>
            <ac:picMk id="2" creationId="{C521AFE0-CB84-47A4-B1D4-5539DC9317A4}"/>
          </ac:picMkLst>
        </pc:picChg>
        <pc:picChg chg="add del mod">
          <ac:chgData name="김 민제" userId="a3f9b70c9fbf1ef1" providerId="LiveId" clId="{500BC041-5DBB-4558-892A-3CF77AD67ABA}" dt="2021-12-12T11:10:53.741" v="4929"/>
          <ac:picMkLst>
            <pc:docMk/>
            <pc:sldMk cId="0" sldId="256"/>
            <ac:picMk id="4" creationId="{45229514-2B29-40F6-A2F9-0FA80BA243C0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0" sldId="256"/>
            <ac:picMk id="8" creationId="{9D627268-555D-444B-BF62-363CB4F4ACC5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0" sldId="256"/>
            <ac:picMk id="9" creationId="{2DED7B4E-EB74-4AC4-987B-08F8DBDACFD3}"/>
          </ac:picMkLst>
        </pc:picChg>
      </pc:sldChg>
      <pc:sldChg chg="addSp delSp modSp mod modTransition modAnim modNotesTx">
        <pc:chgData name="김 민제" userId="a3f9b70c9fbf1ef1" providerId="LiveId" clId="{500BC041-5DBB-4558-892A-3CF77AD67ABA}" dt="2021-12-12T11:35:22.944" v="4964"/>
        <pc:sldMkLst>
          <pc:docMk/>
          <pc:sldMk cId="1143663142" sldId="257"/>
        </pc:sldMkLst>
        <pc:spChg chg="mod">
          <ac:chgData name="김 민제" userId="a3f9b70c9fbf1ef1" providerId="LiveId" clId="{500BC041-5DBB-4558-892A-3CF77AD67ABA}" dt="2021-12-11T09:12:35.372" v="669" actId="20577"/>
          <ac:spMkLst>
            <pc:docMk/>
            <pc:sldMk cId="1143663142" sldId="257"/>
            <ac:spMk id="19" creationId="{00000000-0000-0000-0000-000000000000}"/>
          </ac:spMkLst>
        </pc:spChg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1143663142" sldId="257"/>
            <ac:picMk id="3" creationId="{6D16F7E8-F2C0-4408-84AC-6EB023DD753B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1143663142" sldId="257"/>
            <ac:picMk id="4" creationId="{BB36FC7F-F02C-46DC-8134-60A69D9C77E5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1143663142" sldId="257"/>
            <ac:picMk id="5" creationId="{9E354034-65B7-4942-8B69-147DAFAA5E11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4174543701" sldId="258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4174543701" sldId="258"/>
            <ac:picMk id="2" creationId="{10D31E38-AC4B-46B7-B30E-8C36ECD21EB6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4174543701" sldId="258"/>
            <ac:picMk id="3" creationId="{35C5B86D-DD3C-4FAB-AEF3-FE53963ADDC6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4174543701" sldId="258"/>
            <ac:picMk id="4" creationId="{166528B4-0260-4E4D-A34C-EFBE768C324C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2872113953" sldId="259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2872113953" sldId="259"/>
            <ac:picMk id="2" creationId="{38F5268D-8349-43AD-AE5B-AF3FAF75F1F6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2872113953" sldId="259"/>
            <ac:picMk id="10" creationId="{685C6F60-F3F6-45D1-A08F-4817A65DA5A0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2872113953" sldId="259"/>
            <ac:picMk id="11" creationId="{19E9ADFF-AEFD-48A4-B9A4-10A0524E84B7}"/>
          </ac:picMkLst>
        </pc:picChg>
      </pc:sldChg>
      <pc:sldChg chg="addSp delSp modSp mod modTransition modAnim modNotesTx">
        <pc:chgData name="김 민제" userId="a3f9b70c9fbf1ef1" providerId="LiveId" clId="{500BC041-5DBB-4558-892A-3CF77AD67ABA}" dt="2021-12-12T11:35:22.944" v="4964"/>
        <pc:sldMkLst>
          <pc:docMk/>
          <pc:sldMk cId="1787797938" sldId="261"/>
        </pc:sldMkLst>
        <pc:grpChg chg="mod">
          <ac:chgData name="김 민제" userId="a3f9b70c9fbf1ef1" providerId="LiveId" clId="{500BC041-5DBB-4558-892A-3CF77AD67ABA}" dt="2021-12-11T09:25:17.019" v="2950" actId="1037"/>
          <ac:grpSpMkLst>
            <pc:docMk/>
            <pc:sldMk cId="1787797938" sldId="261"/>
            <ac:grpSpMk id="31" creationId="{1A34D4AB-1360-4ECE-81EE-69F9B9CDE1A9}"/>
          </ac:grpSpMkLst>
        </pc:grpChg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1787797938" sldId="261"/>
            <ac:picMk id="2" creationId="{6BB3CE11-B0A3-4E92-9067-DC1A9DA8116F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1787797938" sldId="261"/>
            <ac:picMk id="20" creationId="{7D50820F-7FAA-40F5-87D0-64255B8FBB4D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1787797938" sldId="261"/>
            <ac:picMk id="21" creationId="{8EDA66E8-0E63-4970-A9F8-53A8C400025B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409696137" sldId="262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409696137" sldId="262"/>
            <ac:picMk id="7" creationId="{359AEF6A-2EEE-4C85-B247-0C633C763957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409696137" sldId="262"/>
            <ac:picMk id="11" creationId="{F0267D5C-08E9-4342-AB40-46DDFB501AE0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409696137" sldId="262"/>
            <ac:picMk id="18" creationId="{2EFDBA62-8122-4FE5-88D8-1725A3ABEFDB}"/>
          </ac:picMkLst>
        </pc:picChg>
      </pc:sldChg>
      <pc:sldChg chg="addSp delSp modSp modTransition modAnim modNotes modNotesTx">
        <pc:chgData name="김 민제" userId="a3f9b70c9fbf1ef1" providerId="LiveId" clId="{500BC041-5DBB-4558-892A-3CF77AD67ABA}" dt="2021-12-12T11:35:22.944" v="4964"/>
        <pc:sldMkLst>
          <pc:docMk/>
          <pc:sldMk cId="1457293719" sldId="263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1457293719" sldId="263"/>
            <ac:picMk id="3" creationId="{8B1DF6F6-8FC7-4BBE-AEDA-FFF057120E92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1457293719" sldId="263"/>
            <ac:picMk id="6" creationId="{7D9AC05C-611C-47C8-95C9-3FC0990130CF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4249220638" sldId="265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4249220638" sldId="265"/>
            <ac:picMk id="4" creationId="{1D13CA46-2400-4790-B277-E2C0C49BFBAC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4249220638" sldId="265"/>
            <ac:picMk id="7" creationId="{319F45A0-EFBB-45D9-95FC-E7F3E8CCAE77}"/>
          </ac:picMkLst>
        </pc:picChg>
      </pc:sldChg>
      <pc:sldChg chg="addSp delSp modSp modTransition modNotesTx">
        <pc:chgData name="김 민제" userId="a3f9b70c9fbf1ef1" providerId="LiveId" clId="{500BC041-5DBB-4558-892A-3CF77AD67ABA}" dt="2021-12-12T12:16:40.209" v="5188"/>
        <pc:sldMkLst>
          <pc:docMk/>
          <pc:sldMk cId="719366514" sldId="266"/>
        </pc:sldMkLst>
        <pc:picChg chg="add del mod">
          <ac:chgData name="김 민제" userId="a3f9b70c9fbf1ef1" providerId="LiveId" clId="{500BC041-5DBB-4558-892A-3CF77AD67ABA}" dt="2021-12-12T12:16:40.209" v="5188"/>
          <ac:picMkLst>
            <pc:docMk/>
            <pc:sldMk cId="719366514" sldId="266"/>
            <ac:picMk id="2" creationId="{F3E132AF-74F1-4147-999F-D6D9AAC10A36}"/>
          </ac:picMkLst>
        </pc:picChg>
        <pc:picChg chg="add mod">
          <ac:chgData name="김 민제" userId="a3f9b70c9fbf1ef1" providerId="LiveId" clId="{500BC041-5DBB-4558-892A-3CF77AD67ABA}" dt="2021-12-12T12:16:40.209" v="5188"/>
          <ac:picMkLst>
            <pc:docMk/>
            <pc:sldMk cId="719366514" sldId="266"/>
            <ac:picMk id="3" creationId="{B5D01800-7C1E-462D-BC21-A93CBEEB19DB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3284497195" sldId="267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3284497195" sldId="267"/>
            <ac:picMk id="3" creationId="{2D5A9FD8-25B1-4B3F-BE69-ED1AC59032DB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3284497195" sldId="267"/>
            <ac:picMk id="7" creationId="{B7A67116-4BF1-4D0E-8FD4-B7B3B1C1C7E8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3284497195" sldId="267"/>
            <ac:picMk id="11" creationId="{564E6355-AAE7-4D56-94F9-63703B49A037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591597232" sldId="268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591597232" sldId="268"/>
            <ac:picMk id="3" creationId="{253050EA-9357-4C40-B9D7-B8B6B856372C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591597232" sldId="268"/>
            <ac:picMk id="4" creationId="{608DD9BF-F175-49BC-B80B-AE70E193C143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591597232" sldId="268"/>
            <ac:picMk id="7" creationId="{F2CFB13C-BC27-46EA-A781-D2B840D72360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1167554414" sldId="269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1167554414" sldId="269"/>
            <ac:picMk id="3" creationId="{BBB48342-A82C-4D2B-AC6B-D7256D006B21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1167554414" sldId="269"/>
            <ac:picMk id="4" creationId="{C3B57C9D-637E-47AE-AA53-965333421B7A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1167554414" sldId="269"/>
            <ac:picMk id="7" creationId="{7E649E88-3AA2-458A-BC27-DA6D37411164}"/>
          </ac:picMkLst>
        </pc:picChg>
      </pc:sldChg>
      <pc:sldChg chg="addSp delSp modSp modTransition modAnim">
        <pc:chgData name="김 민제" userId="a3f9b70c9fbf1ef1" providerId="LiveId" clId="{500BC041-5DBB-4558-892A-3CF77AD67ABA}" dt="2021-12-12T12:07:55.089" v="4971"/>
        <pc:sldMkLst>
          <pc:docMk/>
          <pc:sldMk cId="3724936029" sldId="270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3724936029" sldId="270"/>
            <ac:picMk id="3" creationId="{86C72B7F-2BAC-4496-9977-917C18F3E654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3724936029" sldId="270"/>
            <ac:picMk id="4" creationId="{034CE709-0D0E-4846-BE48-4CF7CD61E29B}"/>
          </ac:picMkLst>
        </pc:picChg>
        <pc:picChg chg="add del mod">
          <ac:chgData name="김 민제" userId="a3f9b70c9fbf1ef1" providerId="LiveId" clId="{500BC041-5DBB-4558-892A-3CF77AD67ABA}" dt="2021-12-12T12:07:55.089" v="4971"/>
          <ac:picMkLst>
            <pc:docMk/>
            <pc:sldMk cId="3724936029" sldId="270"/>
            <ac:picMk id="7" creationId="{32ADC41F-1D7E-424C-B1AF-4D1447A4943A}"/>
          </ac:picMkLst>
        </pc:picChg>
        <pc:picChg chg="add mod">
          <ac:chgData name="김 민제" userId="a3f9b70c9fbf1ef1" providerId="LiveId" clId="{500BC041-5DBB-4558-892A-3CF77AD67ABA}" dt="2021-12-12T12:07:55.089" v="4971"/>
          <ac:picMkLst>
            <pc:docMk/>
            <pc:sldMk cId="3724936029" sldId="270"/>
            <ac:picMk id="11" creationId="{7E77BC8D-142E-47BA-9ACC-6A3E15A0E2FD}"/>
          </ac:picMkLst>
        </pc:picChg>
      </pc:sldChg>
      <pc:sldChg chg="addSp delSp modSp mod modTransition modAnim">
        <pc:chgData name="김 민제" userId="a3f9b70c9fbf1ef1" providerId="LiveId" clId="{500BC041-5DBB-4558-892A-3CF77AD67ABA}" dt="2021-12-12T12:08:58.702" v="4972" actId="1038"/>
        <pc:sldMkLst>
          <pc:docMk/>
          <pc:sldMk cId="2328554473" sldId="271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2328554473" sldId="271"/>
            <ac:picMk id="3" creationId="{FABDC5B6-6DDA-4DFE-B0B6-0AD07B4A8B6F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2328554473" sldId="271"/>
            <ac:picMk id="4" creationId="{4FC7AAFF-13A1-470D-92BA-25E24E401A43}"/>
          </ac:picMkLst>
        </pc:picChg>
        <pc:picChg chg="add mod">
          <ac:chgData name="김 민제" userId="a3f9b70c9fbf1ef1" providerId="LiveId" clId="{500BC041-5DBB-4558-892A-3CF77AD67ABA}" dt="2021-12-12T12:08:58.702" v="4972" actId="1038"/>
          <ac:picMkLst>
            <pc:docMk/>
            <pc:sldMk cId="2328554473" sldId="271"/>
            <ac:picMk id="7" creationId="{7AFC73D3-C848-47EF-902F-CE9C86ACD138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2928679162" sldId="272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2928679162" sldId="272"/>
            <ac:picMk id="3" creationId="{F7FC871A-C7ED-44FA-8E0F-E43440827F2B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2928679162" sldId="272"/>
            <ac:picMk id="4" creationId="{0521CB11-96D5-4E89-8A24-848B28DDA8EC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2928679162" sldId="272"/>
            <ac:picMk id="7" creationId="{C3FA667E-0B17-4E62-B79C-1BFD470147AF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2:09:49.481" v="4973"/>
        <pc:sldMkLst>
          <pc:docMk/>
          <pc:sldMk cId="22646605" sldId="273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22646605" sldId="273"/>
            <ac:picMk id="3" creationId="{119A5867-A3FD-406F-874D-631BD89FA805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22646605" sldId="273"/>
            <ac:picMk id="4" creationId="{8B96474B-6745-47ED-8181-4AFE0F560350}"/>
          </ac:picMkLst>
        </pc:picChg>
        <pc:picChg chg="add del mod">
          <ac:chgData name="김 민제" userId="a3f9b70c9fbf1ef1" providerId="LiveId" clId="{500BC041-5DBB-4558-892A-3CF77AD67ABA}" dt="2021-12-12T12:09:49.481" v="4973"/>
          <ac:picMkLst>
            <pc:docMk/>
            <pc:sldMk cId="22646605" sldId="273"/>
            <ac:picMk id="7" creationId="{02237E9A-A40D-4E89-AEB8-23D9D950076F}"/>
          </ac:picMkLst>
        </pc:picChg>
        <pc:picChg chg="add mod">
          <ac:chgData name="김 민제" userId="a3f9b70c9fbf1ef1" providerId="LiveId" clId="{500BC041-5DBB-4558-892A-3CF77AD67ABA}" dt="2021-12-12T12:09:49.481" v="4973"/>
          <ac:picMkLst>
            <pc:docMk/>
            <pc:sldMk cId="22646605" sldId="273"/>
            <ac:picMk id="8" creationId="{86640670-658E-45F4-841D-31435EA79BCA}"/>
          </ac:picMkLst>
        </pc:picChg>
      </pc:sldChg>
      <pc:sldChg chg="addSp modSp modTransition modNotes modNotesTx">
        <pc:chgData name="김 민제" userId="a3f9b70c9fbf1ef1" providerId="LiveId" clId="{500BC041-5DBB-4558-892A-3CF77AD67ABA}" dt="2021-12-12T11:35:22.944" v="4964"/>
        <pc:sldMkLst>
          <pc:docMk/>
          <pc:sldMk cId="3328456712" sldId="274"/>
        </pc:sldMkLst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3328456712" sldId="274"/>
            <ac:picMk id="4" creationId="{8A834742-3B59-49E4-B444-2B707AC8F818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2:10:54.335" v="4974"/>
        <pc:sldMkLst>
          <pc:docMk/>
          <pc:sldMk cId="3538461265" sldId="275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3538461265" sldId="275"/>
            <ac:picMk id="3" creationId="{4EA2091E-85CB-4D25-ACA4-E9F1CAF0349A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3538461265" sldId="275"/>
            <ac:picMk id="4" creationId="{D37B705B-9F71-445D-966D-B9A3A5631F06}"/>
          </ac:picMkLst>
        </pc:picChg>
        <pc:picChg chg="add del mod">
          <ac:chgData name="김 민제" userId="a3f9b70c9fbf1ef1" providerId="LiveId" clId="{500BC041-5DBB-4558-892A-3CF77AD67ABA}" dt="2021-12-12T12:10:54.335" v="4974"/>
          <ac:picMkLst>
            <pc:docMk/>
            <pc:sldMk cId="3538461265" sldId="275"/>
            <ac:picMk id="7" creationId="{9E8A9E80-FD26-4B3D-977A-1E630FAB1503}"/>
          </ac:picMkLst>
        </pc:picChg>
        <pc:picChg chg="add mod">
          <ac:chgData name="김 민제" userId="a3f9b70c9fbf1ef1" providerId="LiveId" clId="{500BC041-5DBB-4558-892A-3CF77AD67ABA}" dt="2021-12-12T12:10:54.335" v="4974"/>
          <ac:picMkLst>
            <pc:docMk/>
            <pc:sldMk cId="3538461265" sldId="275"/>
            <ac:picMk id="11" creationId="{33B4D961-2716-48EC-AED3-1AEF5FEA3FD8}"/>
          </ac:picMkLst>
        </pc:picChg>
      </pc:sldChg>
      <pc:sldChg chg="addSp delSp modSp mod modTransition modAnim modNotes modNotesTx">
        <pc:chgData name="김 민제" userId="a3f9b70c9fbf1ef1" providerId="LiveId" clId="{500BC041-5DBB-4558-892A-3CF77AD67ABA}" dt="2021-12-12T12:14:02.843" v="5186" actId="1036"/>
        <pc:sldMkLst>
          <pc:docMk/>
          <pc:sldMk cId="2205730220" sldId="276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2205730220" sldId="276"/>
            <ac:picMk id="3" creationId="{D9CD6310-2E14-4415-82D4-F873C73685BB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2205730220" sldId="276"/>
            <ac:picMk id="4" creationId="{FD7D9436-5E84-4413-A050-F2DBF6BAAD30}"/>
          </ac:picMkLst>
        </pc:picChg>
        <pc:picChg chg="add del mod">
          <ac:chgData name="김 민제" userId="a3f9b70c9fbf1ef1" providerId="LiveId" clId="{500BC041-5DBB-4558-892A-3CF77AD67ABA}" dt="2021-12-12T12:12:41.538" v="5183"/>
          <ac:picMkLst>
            <pc:docMk/>
            <pc:sldMk cId="2205730220" sldId="276"/>
            <ac:picMk id="7" creationId="{8A488D45-03A0-4D6B-B161-847C1C3D7D32}"/>
          </ac:picMkLst>
        </pc:picChg>
        <pc:picChg chg="add del mod">
          <ac:chgData name="김 민제" userId="a3f9b70c9fbf1ef1" providerId="LiveId" clId="{500BC041-5DBB-4558-892A-3CF77AD67ABA}" dt="2021-12-12T12:13:20.527" v="5184"/>
          <ac:picMkLst>
            <pc:docMk/>
            <pc:sldMk cId="2205730220" sldId="276"/>
            <ac:picMk id="11" creationId="{339B7824-BD35-4E49-9EA1-373E4A673B3C}"/>
          </ac:picMkLst>
        </pc:picChg>
        <pc:picChg chg="add mod">
          <ac:chgData name="김 민제" userId="a3f9b70c9fbf1ef1" providerId="LiveId" clId="{500BC041-5DBB-4558-892A-3CF77AD67ABA}" dt="2021-12-12T12:14:02.843" v="5186" actId="1036"/>
          <ac:picMkLst>
            <pc:docMk/>
            <pc:sldMk cId="2205730220" sldId="276"/>
            <ac:picMk id="17" creationId="{FF22CD09-6A43-499A-B336-79B293B20953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2012340613" sldId="277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2012340613" sldId="277"/>
            <ac:picMk id="3" creationId="{EA907C05-408A-4585-9DB4-CB01B23D78FA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2012340613" sldId="277"/>
            <ac:picMk id="4" creationId="{92ACD322-9B2D-434F-8DD1-CAC1F3CB37BD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2012340613" sldId="277"/>
            <ac:picMk id="7" creationId="{4C004A6A-8470-450F-8120-8367358ED9D2}"/>
          </ac:picMkLst>
        </pc:picChg>
      </pc:sldChg>
      <pc:sldChg chg="addSp modSp modTransition modNotesTx">
        <pc:chgData name="김 민제" userId="a3f9b70c9fbf1ef1" providerId="LiveId" clId="{500BC041-5DBB-4558-892A-3CF77AD67ABA}" dt="2021-12-12T11:35:22.944" v="4964"/>
        <pc:sldMkLst>
          <pc:docMk/>
          <pc:sldMk cId="3211541655" sldId="278"/>
        </pc:sldMkLst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3211541655" sldId="278"/>
            <ac:picMk id="4" creationId="{25A14605-A245-4E03-BDB3-8776F2C534A4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1700680992" sldId="279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1700680992" sldId="279"/>
            <ac:picMk id="3" creationId="{CB749079-8A36-47CA-9123-FF29DF3D6748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1700680992" sldId="279"/>
            <ac:picMk id="4" creationId="{1C422A14-25E1-4C96-B444-316BB73B1B25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1700680992" sldId="279"/>
            <ac:picMk id="7" creationId="{BB4A91EB-E957-42BC-8A69-1B8C3934CEBD}"/>
          </ac:picMkLst>
        </pc:picChg>
      </pc:sldChg>
      <pc:sldChg chg="addSp delSp modSp modTransition modAnim">
        <pc:chgData name="김 민제" userId="a3f9b70c9fbf1ef1" providerId="LiveId" clId="{500BC041-5DBB-4558-892A-3CF77AD67ABA}" dt="2021-12-12T11:35:22.944" v="4964"/>
        <pc:sldMkLst>
          <pc:docMk/>
          <pc:sldMk cId="2884488335" sldId="280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2884488335" sldId="280"/>
            <ac:picMk id="3" creationId="{D9FD67F1-66D6-49A1-8650-019CB70A92D6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2884488335" sldId="280"/>
            <ac:picMk id="4" creationId="{9AD75A3C-9420-4826-A265-7689567EBA7E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2884488335" sldId="280"/>
            <ac:picMk id="7" creationId="{3B34E490-5236-424E-A31A-54846EFEC918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2302535493" sldId="281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2302535493" sldId="281"/>
            <ac:picMk id="3" creationId="{866595A7-4915-4F40-BFB4-45E8F22B3327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2302535493" sldId="281"/>
            <ac:picMk id="4" creationId="{79569FB8-2B7F-4D7B-B1A7-9E7CB1481E8A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2302535493" sldId="281"/>
            <ac:picMk id="7" creationId="{3D17BF3B-C4F9-48C6-B6C0-E631B5681C6D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1002835514" sldId="283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1002835514" sldId="283"/>
            <ac:picMk id="3" creationId="{3E6787DC-2855-4D14-A96D-1D855A796078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1002835514" sldId="283"/>
            <ac:picMk id="4" creationId="{0B938513-B8A2-455E-B658-2AECBFC27B11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1002835514" sldId="283"/>
            <ac:picMk id="7" creationId="{DE4E58B9-204F-48EB-8CEE-E5DA1A7E98AA}"/>
          </ac:picMkLst>
        </pc:picChg>
      </pc:sldChg>
      <pc:sldChg chg="addSp delSp modSp ord modTransition modAnim modNotesTx">
        <pc:chgData name="김 민제" userId="a3f9b70c9fbf1ef1" providerId="LiveId" clId="{500BC041-5DBB-4558-892A-3CF77AD67ABA}" dt="2021-12-12T12:15:39.330" v="5187"/>
        <pc:sldMkLst>
          <pc:docMk/>
          <pc:sldMk cId="1930761942" sldId="284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1930761942" sldId="284"/>
            <ac:picMk id="3" creationId="{B07A435A-FDDF-4043-8923-71922228D4FE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1930761942" sldId="284"/>
            <ac:picMk id="4" creationId="{7FC12C53-335F-4554-8AD7-A1E557B3869B}"/>
          </ac:picMkLst>
        </pc:picChg>
        <pc:picChg chg="add del mod">
          <ac:chgData name="김 민제" userId="a3f9b70c9fbf1ef1" providerId="LiveId" clId="{500BC041-5DBB-4558-892A-3CF77AD67ABA}" dt="2021-12-12T12:15:39.330" v="5187"/>
          <ac:picMkLst>
            <pc:docMk/>
            <pc:sldMk cId="1930761942" sldId="284"/>
            <ac:picMk id="7" creationId="{7DB8F89E-AB16-4E11-B857-9FA5C6949636}"/>
          </ac:picMkLst>
        </pc:picChg>
        <pc:picChg chg="add mod">
          <ac:chgData name="김 민제" userId="a3f9b70c9fbf1ef1" providerId="LiveId" clId="{500BC041-5DBB-4558-892A-3CF77AD67ABA}" dt="2021-12-12T12:15:39.330" v="5187"/>
          <ac:picMkLst>
            <pc:docMk/>
            <pc:sldMk cId="1930761942" sldId="284"/>
            <ac:picMk id="8" creationId="{2517B758-403C-47DF-A977-23B320C11587}"/>
          </ac:picMkLst>
        </pc:picChg>
      </pc:sldChg>
      <pc:sldChg chg="addSp delSp modSp modTransition modNotesTx">
        <pc:chgData name="김 민제" userId="a3f9b70c9fbf1ef1" providerId="LiveId" clId="{500BC041-5DBB-4558-892A-3CF77AD67ABA}" dt="2021-12-12T12:17:35.706" v="5189"/>
        <pc:sldMkLst>
          <pc:docMk/>
          <pc:sldMk cId="3851678133" sldId="285"/>
        </pc:sldMkLst>
        <pc:picChg chg="add del mod">
          <ac:chgData name="김 민제" userId="a3f9b70c9fbf1ef1" providerId="LiveId" clId="{500BC041-5DBB-4558-892A-3CF77AD67ABA}" dt="2021-12-12T12:17:35.706" v="5189"/>
          <ac:picMkLst>
            <pc:docMk/>
            <pc:sldMk cId="3851678133" sldId="285"/>
            <ac:picMk id="4" creationId="{2F4CF22D-59B3-483B-B202-BB572176667A}"/>
          </ac:picMkLst>
        </pc:picChg>
        <pc:picChg chg="add mod">
          <ac:chgData name="김 민제" userId="a3f9b70c9fbf1ef1" providerId="LiveId" clId="{500BC041-5DBB-4558-892A-3CF77AD67ABA}" dt="2021-12-12T12:17:35.706" v="5189"/>
          <ac:picMkLst>
            <pc:docMk/>
            <pc:sldMk cId="3851678133" sldId="285"/>
            <ac:picMk id="7" creationId="{670F7B11-FFEF-419E-AF57-719296AD683E}"/>
          </ac:picMkLst>
        </pc:picChg>
      </pc:sldChg>
      <pc:sldChg chg="addSp delSp modSp add del mod modTransition delAnim modAnim modNotesTx">
        <pc:chgData name="김 민제" userId="a3f9b70c9fbf1ef1" providerId="LiveId" clId="{500BC041-5DBB-4558-892A-3CF77AD67ABA}" dt="2021-12-12T12:37:58.242" v="5193" actId="478"/>
        <pc:sldMkLst>
          <pc:docMk/>
          <pc:sldMk cId="3147957522" sldId="286"/>
        </pc:sldMkLst>
        <pc:spChg chg="del">
          <ac:chgData name="김 민제" userId="a3f9b70c9fbf1ef1" providerId="LiveId" clId="{500BC041-5DBB-4558-892A-3CF77AD67ABA}" dt="2021-12-11T15:04:09.570" v="4842" actId="478"/>
          <ac:spMkLst>
            <pc:docMk/>
            <pc:sldMk cId="3147957522" sldId="286"/>
            <ac:spMk id="6" creationId="{BC1D62C9-8D4E-442E-9ADE-9F7DE500B3B7}"/>
          </ac:spMkLst>
        </pc:spChg>
        <pc:spChg chg="del">
          <ac:chgData name="김 민제" userId="a3f9b70c9fbf1ef1" providerId="LiveId" clId="{500BC041-5DBB-4558-892A-3CF77AD67ABA}" dt="2021-12-11T15:04:12.086" v="4843" actId="478"/>
          <ac:spMkLst>
            <pc:docMk/>
            <pc:sldMk cId="3147957522" sldId="286"/>
            <ac:spMk id="15" creationId="{92406E77-7A18-4DCB-8506-FCE37C80EDC7}"/>
          </ac:spMkLst>
        </pc:spChg>
        <pc:spChg chg="del">
          <ac:chgData name="김 민제" userId="a3f9b70c9fbf1ef1" providerId="LiveId" clId="{500BC041-5DBB-4558-892A-3CF77AD67ABA}" dt="2021-12-11T15:04:12.086" v="4843" actId="478"/>
          <ac:spMkLst>
            <pc:docMk/>
            <pc:sldMk cId="3147957522" sldId="286"/>
            <ac:spMk id="18" creationId="{221C653D-C934-4DE8-99C0-89597753DBEC}"/>
          </ac:spMkLst>
        </pc:spChg>
        <pc:grpChg chg="del">
          <ac:chgData name="김 민제" userId="a3f9b70c9fbf1ef1" providerId="LiveId" clId="{500BC041-5DBB-4558-892A-3CF77AD67ABA}" dt="2021-12-11T15:04:12.086" v="4843" actId="478"/>
          <ac:grpSpMkLst>
            <pc:docMk/>
            <pc:sldMk cId="3147957522" sldId="286"/>
            <ac:grpSpMk id="9" creationId="{30CF3919-86CB-4C10-A750-2A16E65D342A}"/>
          </ac:grpSpMkLst>
        </pc:grpChg>
        <pc:grpChg chg="del">
          <ac:chgData name="김 민제" userId="a3f9b70c9fbf1ef1" providerId="LiveId" clId="{500BC041-5DBB-4558-892A-3CF77AD67ABA}" dt="2021-12-11T15:04:12.086" v="4843" actId="478"/>
          <ac:grpSpMkLst>
            <pc:docMk/>
            <pc:sldMk cId="3147957522" sldId="286"/>
            <ac:grpSpMk id="10" creationId="{7A078F31-9FFB-4AE5-8EC7-784BD1CB5EC4}"/>
          </ac:grpSpMkLst>
        </pc:grpChg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3147957522" sldId="286"/>
            <ac:picMk id="2" creationId="{37A4EF05-CF7D-45CB-A1D1-7F7249B09384}"/>
          </ac:picMkLst>
        </pc:picChg>
        <pc:picChg chg="add del mod">
          <ac:chgData name="김 민제" userId="a3f9b70c9fbf1ef1" providerId="LiveId" clId="{500BC041-5DBB-4558-892A-3CF77AD67ABA}" dt="2021-12-12T11:57:28.314" v="4969" actId="478"/>
          <ac:picMkLst>
            <pc:docMk/>
            <pc:sldMk cId="3147957522" sldId="286"/>
            <ac:picMk id="3" creationId="{1F2B3993-3595-4B99-8094-AE7CA2640D9B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3147957522" sldId="286"/>
            <ac:picMk id="4" creationId="{9D82C8D4-3DC3-403A-8B2D-67AA72666138}"/>
          </ac:picMkLst>
        </pc:picChg>
        <pc:picChg chg="add del mod">
          <ac:chgData name="김 민제" userId="a3f9b70c9fbf1ef1" providerId="LiveId" clId="{500BC041-5DBB-4558-892A-3CF77AD67ABA}" dt="2021-12-12T11:44:54.023" v="4966" actId="478"/>
          <ac:picMkLst>
            <pc:docMk/>
            <pc:sldMk cId="3147957522" sldId="286"/>
            <ac:picMk id="6" creationId="{306C397F-932A-43A1-919C-84020A7395E8}"/>
          </ac:picMkLst>
        </pc:picChg>
        <pc:picChg chg="add mod">
          <ac:chgData name="김 민제" userId="a3f9b70c9fbf1ef1" providerId="LiveId" clId="{500BC041-5DBB-4558-892A-3CF77AD67ABA}" dt="2021-12-12T11:57:39.581" v="4970"/>
          <ac:picMkLst>
            <pc:docMk/>
            <pc:sldMk cId="3147957522" sldId="286"/>
            <ac:picMk id="7" creationId="{79C46AC9-35B5-481D-9B75-C5178D20510C}"/>
          </ac:picMkLst>
        </pc:picChg>
        <pc:picChg chg="add del mod">
          <ac:chgData name="김 민제" userId="a3f9b70c9fbf1ef1" providerId="LiveId" clId="{500BC041-5DBB-4558-892A-3CF77AD67ABA}" dt="2021-12-12T12:37:58.242" v="5193" actId="478"/>
          <ac:picMkLst>
            <pc:docMk/>
            <pc:sldMk cId="3147957522" sldId="286"/>
            <ac:picMk id="8" creationId="{1B34BF06-E857-4666-B294-581D4AB91359}"/>
          </ac:picMkLst>
        </pc:picChg>
        <pc:picChg chg="del">
          <ac:chgData name="김 민제" userId="a3f9b70c9fbf1ef1" providerId="LiveId" clId="{500BC041-5DBB-4558-892A-3CF77AD67ABA}" dt="2021-12-11T15:04:12.086" v="4843" actId="478"/>
          <ac:picMkLst>
            <pc:docMk/>
            <pc:sldMk cId="3147957522" sldId="286"/>
            <ac:picMk id="19" creationId="{13C67C46-3822-4E5D-9373-B395990E150E}"/>
          </ac:picMkLst>
        </pc:picChg>
        <pc:picChg chg="del">
          <ac:chgData name="김 민제" userId="a3f9b70c9fbf1ef1" providerId="LiveId" clId="{500BC041-5DBB-4558-892A-3CF77AD67ABA}" dt="2021-12-11T15:04:12.086" v="4843" actId="478"/>
          <ac:picMkLst>
            <pc:docMk/>
            <pc:sldMk cId="3147957522" sldId="286"/>
            <ac:picMk id="24" creationId="{C0406A3B-7FCD-43E7-8072-F6D6C8960632}"/>
          </ac:picMkLst>
        </pc:picChg>
      </pc:sldChg>
    </pc:docChg>
  </pc:docChgLst>
  <pc:docChgLst>
    <pc:chgData name="김 민제" userId="a3f9b70c9fbf1ef1" providerId="LiveId" clId="{E4BA6647-D204-41F7-A3BD-A3B90FC45E48}"/>
    <pc:docChg chg="delSld modSld">
      <pc:chgData name="김 민제" userId="a3f9b70c9fbf1ef1" providerId="LiveId" clId="{E4BA6647-D204-41F7-A3BD-A3B90FC45E48}" dt="2021-12-12T12:39:19.389" v="4"/>
      <pc:docMkLst>
        <pc:docMk/>
      </pc:docMkLst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0" sldId="256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0" sldId="256"/>
            <ac:picMk id="9" creationId="{2DED7B4E-EB74-4AC4-987B-08F8DBDACFD3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1143663142" sldId="257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1143663142" sldId="257"/>
            <ac:picMk id="5" creationId="{9E354034-65B7-4942-8B69-147DAFAA5E11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4174543701" sldId="258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4174543701" sldId="258"/>
            <ac:picMk id="4" creationId="{166528B4-0260-4E4D-A34C-EFBE768C324C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2872113953" sldId="259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2872113953" sldId="259"/>
            <ac:picMk id="11" creationId="{19E9ADFF-AEFD-48A4-B9A4-10A0524E84B7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1787797938" sldId="261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1787797938" sldId="261"/>
            <ac:picMk id="21" creationId="{8EDA66E8-0E63-4970-A9F8-53A8C400025B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409696137" sldId="262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409696137" sldId="262"/>
            <ac:picMk id="18" creationId="{2EFDBA62-8122-4FE5-88D8-1725A3ABEFDB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1457293719" sldId="263"/>
        </pc:sldMkLst>
        <pc:picChg chg="del">
          <ac:chgData name="김 민제" userId="a3f9b70c9fbf1ef1" providerId="LiveId" clId="{E4BA6647-D204-41F7-A3BD-A3B90FC45E48}" dt="2021-12-12T12:39:10.740" v="1"/>
          <ac:picMkLst>
            <pc:docMk/>
            <pc:sldMk cId="1457293719" sldId="263"/>
            <ac:picMk id="6" creationId="{7D9AC05C-611C-47C8-95C9-3FC0990130CF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4249220638" sldId="265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4249220638" sldId="265"/>
            <ac:picMk id="7" creationId="{319F45A0-EFBB-45D9-95FC-E7F3E8CCAE77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719366514" sldId="266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719366514" sldId="266"/>
            <ac:picMk id="3" creationId="{B5D01800-7C1E-462D-BC21-A93CBEEB19DB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3284497195" sldId="267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3284497195" sldId="267"/>
            <ac:picMk id="11" creationId="{564E6355-AAE7-4D56-94F9-63703B49A037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591597232" sldId="268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591597232" sldId="268"/>
            <ac:picMk id="7" creationId="{F2CFB13C-BC27-46EA-A781-D2B840D72360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1167554414" sldId="269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1167554414" sldId="269"/>
            <ac:picMk id="7" creationId="{7E649E88-3AA2-458A-BC27-DA6D37411164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3724936029" sldId="270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3724936029" sldId="270"/>
            <ac:picMk id="11" creationId="{7E77BC8D-142E-47BA-9ACC-6A3E15A0E2FD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2328554473" sldId="271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2328554473" sldId="271"/>
            <ac:picMk id="7" creationId="{7AFC73D3-C848-47EF-902F-CE9C86ACD138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2928679162" sldId="272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2928679162" sldId="272"/>
            <ac:picMk id="7" creationId="{C3FA667E-0B17-4E62-B79C-1BFD470147AF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22646605" sldId="273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22646605" sldId="273"/>
            <ac:picMk id="8" creationId="{86640670-658E-45F4-841D-31435EA79BCA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3328456712" sldId="274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3328456712" sldId="274"/>
            <ac:picMk id="4" creationId="{8A834742-3B59-49E4-B444-2B707AC8F818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3538461265" sldId="275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3538461265" sldId="275"/>
            <ac:picMk id="11" creationId="{33B4D961-2716-48EC-AED3-1AEF5FEA3FD8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2205730220" sldId="276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2205730220" sldId="276"/>
            <ac:picMk id="17" creationId="{FF22CD09-6A43-499A-B336-79B293B20953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2012340613" sldId="277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2012340613" sldId="277"/>
            <ac:picMk id="7" creationId="{4C004A6A-8470-450F-8120-8367358ED9D2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3211541655" sldId="278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3211541655" sldId="278"/>
            <ac:picMk id="4" creationId="{25A14605-A245-4E03-BDB3-8776F2C534A4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1700680992" sldId="279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1700680992" sldId="279"/>
            <ac:picMk id="7" creationId="{BB4A91EB-E957-42BC-8A69-1B8C3934CEBD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2884488335" sldId="280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2884488335" sldId="280"/>
            <ac:picMk id="7" creationId="{3B34E490-5236-424E-A31A-54846EFEC918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2302535493" sldId="281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2302535493" sldId="281"/>
            <ac:picMk id="7" creationId="{3D17BF3B-C4F9-48C6-B6C0-E631B5681C6D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1002835514" sldId="283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1002835514" sldId="283"/>
            <ac:picMk id="7" creationId="{DE4E58B9-204F-48EB-8CEE-E5DA1A7E98AA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1930761942" sldId="284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1930761942" sldId="284"/>
            <ac:picMk id="8" creationId="{2517B758-403C-47DF-A977-23B320C11587}"/>
          </ac:picMkLst>
        </pc:picChg>
      </pc:sldChg>
      <pc:sldChg chg="delSp modTransition modAnim">
        <pc:chgData name="김 민제" userId="a3f9b70c9fbf1ef1" providerId="LiveId" clId="{E4BA6647-D204-41F7-A3BD-A3B90FC45E48}" dt="2021-12-12T12:39:19.389" v="4"/>
        <pc:sldMkLst>
          <pc:docMk/>
          <pc:sldMk cId="3851678133" sldId="285"/>
        </pc:sldMkLst>
        <pc:picChg chg="del">
          <ac:chgData name="김 민제" userId="a3f9b70c9fbf1ef1" providerId="LiveId" clId="{E4BA6647-D204-41F7-A3BD-A3B90FC45E48}" dt="2021-12-12T12:39:16.597" v="3"/>
          <ac:picMkLst>
            <pc:docMk/>
            <pc:sldMk cId="3851678133" sldId="285"/>
            <ac:picMk id="7" creationId="{670F7B11-FFEF-419E-AF57-719296AD683E}"/>
          </ac:picMkLst>
        </pc:picChg>
      </pc:sldChg>
      <pc:sldChg chg="del">
        <pc:chgData name="김 민제" userId="a3f9b70c9fbf1ef1" providerId="LiveId" clId="{E4BA6647-D204-41F7-A3BD-A3B90FC45E48}" dt="2021-12-12T12:39:04.675" v="0" actId="47"/>
        <pc:sldMkLst>
          <pc:docMk/>
          <pc:sldMk cId="3147957522" sldId="28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9C8A8-0010-4893-B577-10783DD7BEC4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942975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E91E5-5295-4941-93FE-F7D880A83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283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3C0BA-47A4-4B61-90FA-51ABA6626219}" type="datetimeFigureOut">
              <a:rPr lang="ko-KR" altLang="en-US" smtClean="0"/>
              <a:pPr/>
              <a:t>2021-12-12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41363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14875"/>
            <a:ext cx="5486400" cy="446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162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28162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B5C99-1355-4513-AC6C-DE360CBF3C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486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879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40" algn="l" defTabSz="957879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79" algn="l" defTabSz="957879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819" algn="l" defTabSz="957879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758" algn="l" defTabSz="957879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698" algn="l" defTabSz="957879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637" algn="l" defTabSz="957879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576" algn="l" defTabSz="957879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516" algn="l" defTabSz="957879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소프트웨어 공학개론 </a:t>
            </a:r>
            <a:r>
              <a:rPr lang="en-US" altLang="ko-KR" dirty="0"/>
              <a:t>Team6</a:t>
            </a:r>
            <a:r>
              <a:rPr lang="ko-KR" altLang="en-US" dirty="0"/>
              <a:t>의 팀장을 </a:t>
            </a:r>
            <a:r>
              <a:rPr lang="ko-KR" altLang="en-US" dirty="0" err="1"/>
              <a:t>맡고있는</a:t>
            </a:r>
            <a:r>
              <a:rPr lang="ko-KR" altLang="en-US" dirty="0"/>
              <a:t> 발표자 </a:t>
            </a:r>
            <a:r>
              <a:rPr lang="ko-KR" altLang="en-US" dirty="0" err="1"/>
              <a:t>김민제입니다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팀에는 </a:t>
            </a:r>
            <a:r>
              <a:rPr lang="ko-KR" altLang="en-US" dirty="0" err="1"/>
              <a:t>김도열</a:t>
            </a:r>
            <a:r>
              <a:rPr lang="en-US" altLang="ko-KR" dirty="0"/>
              <a:t>, </a:t>
            </a:r>
            <a:r>
              <a:rPr lang="ko-KR" altLang="en-US" dirty="0"/>
              <a:t>김동원</a:t>
            </a:r>
            <a:r>
              <a:rPr lang="en-US" altLang="ko-KR" dirty="0"/>
              <a:t>, </a:t>
            </a:r>
            <a:r>
              <a:rPr lang="ko-KR" altLang="en-US" dirty="0"/>
              <a:t>김명민</a:t>
            </a:r>
            <a:r>
              <a:rPr lang="en-US" altLang="ko-KR" dirty="0"/>
              <a:t>, </a:t>
            </a:r>
            <a:r>
              <a:rPr lang="ko-KR" altLang="en-US" dirty="0"/>
              <a:t>이준영</a:t>
            </a:r>
            <a:r>
              <a:rPr lang="en-US" altLang="ko-KR" dirty="0"/>
              <a:t>, </a:t>
            </a:r>
            <a:r>
              <a:rPr lang="ko-KR" altLang="en-US" dirty="0"/>
              <a:t>정주원 학우분이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팀에서는 </a:t>
            </a:r>
            <a:r>
              <a:rPr lang="en-US" altLang="ko-KR" dirty="0"/>
              <a:t>Club Experience and Application Booth</a:t>
            </a:r>
            <a:r>
              <a:rPr lang="ko-KR" altLang="en-US" dirty="0"/>
              <a:t>라는 주제로 프로젝트를 진행하였습니다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160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월드 관리자 방입니다</a:t>
            </a:r>
            <a:r>
              <a:rPr lang="en-US" altLang="ko-KR" dirty="0"/>
              <a:t>. </a:t>
            </a:r>
            <a:r>
              <a:rPr lang="ko-KR" altLang="en-US" dirty="0"/>
              <a:t>월드 관리자는 각 동아리 관리자들에게 관리 비밀번호를 설정하여 알려주는 역할을 합니다</a:t>
            </a:r>
            <a:r>
              <a:rPr lang="en-US" altLang="ko-KR" dirty="0"/>
              <a:t>. Open </a:t>
            </a:r>
            <a:r>
              <a:rPr lang="ko-KR" altLang="en-US" dirty="0"/>
              <a:t>버튼으로 문을 열고 내부로 들어갈 수 있습니다</a:t>
            </a:r>
            <a:r>
              <a:rPr lang="en-US" altLang="ko-KR" dirty="0"/>
              <a:t>. </a:t>
            </a:r>
            <a:r>
              <a:rPr lang="ko-KR" altLang="en-US" dirty="0"/>
              <a:t>월드 관리자 권한이 없으면 왼쪽 아래와 같이 경고 메시지가 나오고</a:t>
            </a:r>
            <a:r>
              <a:rPr lang="en-US" altLang="ko-KR" dirty="0"/>
              <a:t>, </a:t>
            </a:r>
            <a:r>
              <a:rPr lang="ko-KR" altLang="en-US" dirty="0"/>
              <a:t>문이 열리지 않습니다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313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내부에는 아래와 같이 비밀번호 설정 </a:t>
            </a:r>
            <a:r>
              <a:rPr lang="en-US" altLang="ko-KR" dirty="0"/>
              <a:t>UI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비밀번호를 입력 후 제출하면 초록색으로 변경 완료를 알려줍니다</a:t>
            </a:r>
            <a:r>
              <a:rPr lang="en-US" altLang="ko-KR" dirty="0"/>
              <a:t>. Next</a:t>
            </a:r>
            <a:r>
              <a:rPr lang="ko-KR" altLang="en-US" dirty="0"/>
              <a:t>와 </a:t>
            </a:r>
            <a:r>
              <a:rPr lang="en-US" altLang="ko-KR" dirty="0" err="1"/>
              <a:t>Prev</a:t>
            </a:r>
            <a:r>
              <a:rPr lang="en-US" altLang="ko-KR" dirty="0"/>
              <a:t> </a:t>
            </a:r>
            <a:r>
              <a:rPr lang="ko-KR" altLang="en-US" dirty="0"/>
              <a:t>버튼으로 어떤 부스의 비밀번호를 설정할 것인지 정할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67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부스 체험 월드 예시 중 하나인 </a:t>
            </a:r>
            <a:r>
              <a:rPr lang="ko-KR" altLang="en-US" dirty="0" err="1"/>
              <a:t>오셀로</a:t>
            </a:r>
            <a:r>
              <a:rPr lang="ko-KR" altLang="en-US" dirty="0"/>
              <a:t> 월드입니다</a:t>
            </a:r>
            <a:r>
              <a:rPr lang="en-US" altLang="ko-KR" dirty="0"/>
              <a:t>. </a:t>
            </a:r>
            <a:r>
              <a:rPr lang="ko-KR" altLang="en-US" dirty="0"/>
              <a:t>게임 시작은 파란색 스타트 버튼으로 시작할 수 있고</a:t>
            </a:r>
            <a:r>
              <a:rPr lang="en-US" altLang="ko-KR" dirty="0"/>
              <a:t>, </a:t>
            </a:r>
            <a:r>
              <a:rPr lang="ko-KR" altLang="en-US" dirty="0"/>
              <a:t>돌을 놓을 수 있는 위치면 두번째 그림처럼 마우스를 갖다 놓았을 때</a:t>
            </a:r>
            <a:r>
              <a:rPr lang="en-US" altLang="ko-KR" dirty="0"/>
              <a:t> </a:t>
            </a:r>
            <a:r>
              <a:rPr lang="ko-KR" altLang="en-US" dirty="0"/>
              <a:t>윤곽으로 </a:t>
            </a:r>
            <a:r>
              <a:rPr lang="en-US" altLang="ko-KR" dirty="0"/>
              <a:t>interact </a:t>
            </a:r>
            <a:r>
              <a:rPr lang="ko-KR" altLang="en-US" dirty="0"/>
              <a:t>가능하게 보이도록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추가적으로 빨간색 </a:t>
            </a:r>
            <a:r>
              <a:rPr lang="en-US" altLang="ko-KR" dirty="0"/>
              <a:t>reset </a:t>
            </a:r>
            <a:r>
              <a:rPr lang="ko-KR" altLang="en-US" dirty="0"/>
              <a:t>버튼을 이용해 게임 </a:t>
            </a:r>
            <a:r>
              <a:rPr lang="en-US" altLang="ko-KR" dirty="0"/>
              <a:t>reset</a:t>
            </a:r>
            <a:r>
              <a:rPr lang="ko-KR" altLang="en-US" dirty="0"/>
              <a:t>이 가능하도록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30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두 그림은 </a:t>
            </a:r>
            <a:r>
              <a:rPr lang="en-US" altLang="ko-KR" dirty="0"/>
              <a:t>System Design Document (SDD) </a:t>
            </a:r>
            <a:r>
              <a:rPr lang="ko-KR" altLang="en-US" dirty="0"/>
              <a:t>에서 작성한 </a:t>
            </a:r>
            <a:r>
              <a:rPr lang="en-US" altLang="ko-KR" dirty="0"/>
              <a:t>diagram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어느정도 구현 계획이 </a:t>
            </a:r>
            <a:r>
              <a:rPr lang="ko-KR" altLang="en-US" dirty="0" err="1"/>
              <a:t>잡혀있을</a:t>
            </a:r>
            <a:r>
              <a:rPr lang="ko-KR" altLang="en-US" dirty="0"/>
              <a:t> 때</a:t>
            </a:r>
            <a:r>
              <a:rPr lang="en-US" altLang="ko-KR" dirty="0"/>
              <a:t>, </a:t>
            </a:r>
            <a:r>
              <a:rPr lang="ko-KR" altLang="en-US" dirty="0" err="1"/>
              <a:t>작성된거라</a:t>
            </a:r>
            <a:r>
              <a:rPr lang="ko-KR" altLang="en-US" dirty="0"/>
              <a:t> 실제 구현 내용과 차이가 없습니다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943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다음은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Astro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체험 월드 입니다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우선 주요 별들의 위치와 이름을 표시해줌으로써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천체 관측 동아리의 부스 매니저가 지원자들에게 설명을 해주면서 자연스럽게 천체 관측의 매력을 어필하고 친분을 쌓을 수 있도록 구성했습니다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또한 월드에 진입한 사용자의 중력을 기존의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1/5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적용해 우주를 유영하는 듯한 느낌을 극대화했습니다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/>
          </a:p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월드에 진입하면 사용자의 앞에 초록색과 빨간색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두 개의 버튼이 있습니다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346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빨간색 버튼을 누르면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대다수의 사용자들에게 친숙할 황도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궁의 그림이 등장함과 동시에 </a:t>
            </a:r>
            <a:r>
              <a:rPr lang="ko-KR" altLang="en-US" sz="14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나레이션이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시작됩니다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사용자는 황도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궁에 대한 자세한 그림과 </a:t>
            </a:r>
            <a:r>
              <a:rPr lang="ko-KR" altLang="en-US" sz="14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나레이션을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들으며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밖으로 펼쳐진 우주에서 직접 황도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궁을 찾아볼 수도 있습니다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초록색 버튼은 레이저 포인터와 같은 역할을 합니다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특히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어떤 별을 가리키는 것인지 특정하기 어려울 것 같아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초록색 버튼을 누른 뒤 마우스 왼쪽 버튼을 클릭하면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보고 있는 방향을 반투명한 흰색 원으로 표시해줍니다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이때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VR Chat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에서는 사용자의 바라보고 있는 방향의 </a:t>
            </a:r>
            <a:r>
              <a:rPr lang="ko-KR" altLang="en-US" sz="14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좌우값만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받아 </a:t>
            </a:r>
            <a:r>
              <a:rPr lang="ko-KR" altLang="en-US" sz="14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올수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있기 때문에 포인터가 상하로 움직이지 않고 좌우로만 움직이게 됩니다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307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두 그림은 </a:t>
            </a:r>
            <a:r>
              <a:rPr lang="en-US" altLang="ko-KR" dirty="0"/>
              <a:t>System Design Document (SDD) </a:t>
            </a:r>
            <a:r>
              <a:rPr lang="ko-KR" altLang="en-US" dirty="0"/>
              <a:t>에서 작성한 </a:t>
            </a:r>
            <a:r>
              <a:rPr lang="en-US" altLang="ko-KR" dirty="0"/>
              <a:t>diagram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System Design Document</a:t>
            </a:r>
            <a:r>
              <a:rPr lang="ko-KR" altLang="en-US" dirty="0"/>
              <a:t>에 명시된 내용에 기능 몇 가지를 더 추가하여 구현하였습니다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640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57879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밴드 체험 및 공연 월드입니다</a:t>
            </a:r>
            <a:r>
              <a:rPr lang="en-US" altLang="ko-KR" dirty="0"/>
              <a:t>. </a:t>
            </a:r>
            <a:r>
              <a:rPr lang="ko-KR" altLang="en-US" dirty="0"/>
              <a:t>밴드 동아리는 제공할 수 있는 </a:t>
            </a:r>
            <a:r>
              <a:rPr lang="en-US" altLang="ko-KR" dirty="0"/>
              <a:t>Club experience</a:t>
            </a:r>
            <a:r>
              <a:rPr lang="ko-KR" altLang="en-US" dirty="0"/>
              <a:t>가 밴드 공연이기 때문에 메타버스에서 밴드 동아리가 공연을 할 수 있는 공연장을 구현하였습니다</a:t>
            </a:r>
            <a:r>
              <a:rPr lang="en-US" altLang="ko-KR" dirty="0"/>
              <a:t>. </a:t>
            </a:r>
            <a:r>
              <a:rPr lang="ko-KR" altLang="en-US" dirty="0"/>
              <a:t>공연장 한구석에는 메인 월드에서 포탈을 타고 이동하는 입구가 존재합니다</a:t>
            </a:r>
            <a:r>
              <a:rPr lang="en-US" altLang="ko-KR" dirty="0"/>
              <a:t>. </a:t>
            </a:r>
            <a:r>
              <a:rPr lang="ko-KR" altLang="en-US" dirty="0"/>
              <a:t>또한 벽 곳곳에 스피커가 배치되어 있어 스피커를 통해 공연장 전체에 음악이 흘러나올 수 있도록 설정하였습니다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0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57879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관객석의 의자를 직접 앉을 수 있도록 구현하였습니다</a:t>
            </a:r>
            <a:r>
              <a:rPr lang="en-US" altLang="ko-KR" dirty="0"/>
              <a:t>. </a:t>
            </a:r>
            <a:r>
              <a:rPr lang="ko-KR" altLang="en-US" dirty="0"/>
              <a:t>사용자는 객석에 앉아서 고정된 시점으로 공연을 관람할 수도 있고 원한다면 의자에서 나와서 자유롭게 서서 공연을 관람할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683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57879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무대에는 다양한 악기가 준비되어 있습니다</a:t>
            </a:r>
            <a:r>
              <a:rPr lang="en-US" altLang="ko-KR" dirty="0"/>
              <a:t>. </a:t>
            </a:r>
            <a:r>
              <a:rPr lang="ko-KR" altLang="en-US" dirty="0"/>
              <a:t>기타</a:t>
            </a:r>
            <a:r>
              <a:rPr lang="en-US" altLang="ko-KR" dirty="0"/>
              <a:t>, </a:t>
            </a:r>
            <a:r>
              <a:rPr lang="ko-KR" altLang="en-US" dirty="0"/>
              <a:t>트럼펫</a:t>
            </a:r>
            <a:r>
              <a:rPr lang="en-US" altLang="ko-KR" dirty="0"/>
              <a:t>, </a:t>
            </a:r>
            <a:r>
              <a:rPr lang="ko-KR" altLang="en-US" dirty="0"/>
              <a:t>드럼 스틱 등 악기 </a:t>
            </a:r>
            <a:r>
              <a:rPr lang="en-US" altLang="ko-KR" dirty="0"/>
              <a:t>object</a:t>
            </a:r>
            <a:r>
              <a:rPr lang="ko-KR" altLang="en-US" dirty="0"/>
              <a:t>를 사용자가 직접 </a:t>
            </a:r>
            <a:r>
              <a:rPr lang="en-US" altLang="ko-KR" dirty="0"/>
              <a:t>pick</a:t>
            </a:r>
            <a:r>
              <a:rPr lang="ko-KR" altLang="en-US" dirty="0"/>
              <a:t> </a:t>
            </a:r>
            <a:r>
              <a:rPr lang="en-US" altLang="ko-KR" dirty="0"/>
              <a:t>up</a:t>
            </a:r>
            <a:r>
              <a:rPr lang="ko-KR" altLang="en-US" dirty="0"/>
              <a:t>하여 손에 들 수 있습니다</a:t>
            </a:r>
            <a:r>
              <a:rPr lang="en-US" altLang="ko-KR" dirty="0"/>
              <a:t>. </a:t>
            </a:r>
            <a:r>
              <a:rPr lang="ko-KR" altLang="en-US" dirty="0"/>
              <a:t>밴드 구성원이 각자 자신의 악기를 들고 </a:t>
            </a:r>
            <a:r>
              <a:rPr lang="en-US" altLang="ko-KR" dirty="0"/>
              <a:t>VR Chat</a:t>
            </a:r>
            <a:r>
              <a:rPr lang="ko-KR" altLang="en-US" dirty="0"/>
              <a:t>의 마이크를 이용해서</a:t>
            </a:r>
            <a:r>
              <a:rPr lang="en-US" altLang="ko-KR" dirty="0"/>
              <a:t>, </a:t>
            </a:r>
            <a:r>
              <a:rPr lang="ko-KR" altLang="en-US" dirty="0"/>
              <a:t>컴퓨터 미디 인풋으로 연주를 하는 형식으로 구현하였습니다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327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발표 </a:t>
            </a:r>
            <a:r>
              <a:rPr lang="en-US" altLang="ko-KR" dirty="0"/>
              <a:t>Content</a:t>
            </a:r>
            <a:r>
              <a:rPr lang="ko-KR" altLang="en-US" dirty="0"/>
              <a:t>순서는 개요</a:t>
            </a:r>
            <a:r>
              <a:rPr lang="en-US" altLang="ko-KR" dirty="0"/>
              <a:t>,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역할과 플랫폼</a:t>
            </a:r>
            <a:r>
              <a:rPr lang="en-US" altLang="ko-KR" dirty="0"/>
              <a:t>, </a:t>
            </a:r>
            <a:r>
              <a:rPr lang="ko-KR" altLang="en-US" dirty="0"/>
              <a:t>구현과 결과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, </a:t>
            </a:r>
            <a:r>
              <a:rPr lang="ko-KR" altLang="en-US" dirty="0" err="1"/>
              <a:t>미흡점</a:t>
            </a:r>
            <a:r>
              <a:rPr lang="en-US" altLang="ko-KR" dirty="0"/>
              <a:t>, </a:t>
            </a:r>
            <a:r>
              <a:rPr lang="ko-KR" altLang="en-US" dirty="0"/>
              <a:t>참고 자료 순으로 발표가 진행되겠습니다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771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57879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무대의 좌우엔 공연자가 뒤에서 대기할 수 있는 커튼이 있고</a:t>
            </a:r>
            <a:r>
              <a:rPr lang="en-US" altLang="ko-KR" dirty="0"/>
              <a:t>, </a:t>
            </a:r>
            <a:r>
              <a:rPr lang="ko-KR" altLang="en-US" dirty="0"/>
              <a:t>무대 좌측 커튼 뒤에는 무대 조명의 위치를 조절할 수 있는 버튼이 있습니다</a:t>
            </a:r>
            <a:r>
              <a:rPr lang="en-US" altLang="ko-KR" dirty="0"/>
              <a:t>. </a:t>
            </a:r>
            <a:r>
              <a:rPr lang="ko-KR" altLang="en-US" dirty="0"/>
              <a:t>무대조명은 총 세 개로 이루어져 있으며 각각 좌</a:t>
            </a:r>
            <a:r>
              <a:rPr lang="en-US" altLang="ko-KR" dirty="0"/>
              <a:t>,</a:t>
            </a:r>
            <a:r>
              <a:rPr lang="ko-KR" altLang="en-US" dirty="0"/>
              <a:t>우로 버튼을 눌러 이동시킬 수 있습니다</a:t>
            </a:r>
            <a:r>
              <a:rPr lang="en-US" altLang="ko-KR" dirty="0"/>
              <a:t>. </a:t>
            </a:r>
            <a:r>
              <a:rPr lang="ko-KR" altLang="en-US" dirty="0"/>
              <a:t>오른쪽 사진과 같이 조명 세 개를 한 곳에 이동시켜 집중시키고 싶은 공연자의 위치에 스포트라이트를 주는 것 같은 무대 효과를 연출할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600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두개의 </a:t>
            </a:r>
            <a:r>
              <a:rPr lang="en-US" altLang="ko-KR" dirty="0"/>
              <a:t>diagram</a:t>
            </a:r>
            <a:r>
              <a:rPr lang="ko-KR" altLang="en-US" dirty="0"/>
              <a:t>은 디자인 명세서에 작성된 </a:t>
            </a:r>
            <a:r>
              <a:rPr lang="en-US" altLang="ko-KR" dirty="0"/>
              <a:t>band</a:t>
            </a:r>
            <a:r>
              <a:rPr lang="ko-KR" altLang="en-US" dirty="0"/>
              <a:t>의 클래스 다이어그램과 시퀀스 다이어그램입니다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명세서에 작성된 것처럼</a:t>
            </a:r>
            <a:r>
              <a:rPr lang="en-US" altLang="ko-KR" dirty="0"/>
              <a:t>, </a:t>
            </a:r>
            <a:r>
              <a:rPr lang="ko-KR" altLang="en-US" dirty="0"/>
              <a:t>해당 월드에 버튼을 생성하여 사용자가 버튼을 누름에 따라 </a:t>
            </a:r>
            <a:r>
              <a:rPr lang="en-US" altLang="ko-KR" dirty="0"/>
              <a:t>transform </a:t>
            </a:r>
            <a:r>
              <a:rPr lang="ko-KR" altLang="en-US" dirty="0"/>
              <a:t>함수로 조명의 위치를 이동하도록 구현하였습니다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234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다음은 기대 효과에 대한 부분입니다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먼저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VR chat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이용하기 때문에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언제 어디서든 동아리 활동 부스에 접근할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동아리 활동 부스에 참여하기 위해서 굳이 학교에 갈 필요 없이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집이나 카페 같은 곳에서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이용하여 자기가 관심있는 동아리 활동 부스에 가서 구경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하거나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동아리 활동들을 직접 체험해볼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두번째로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동아리 부스에서 자기 동아리에서 무엇을 하는지를 보여주기 어려운 몇 가지 동아리들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에게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Club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부스가 활성화 된다면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자기 동아리 활동들을 보여줄 수 있는 좋은 홍보 수단이 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세번째로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단순히 동아리 활동을 체험하는 것을 넘어서 동아리 활동을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진행할 수 있다는 잠재력이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 저희는 단순히 동아리 활동을 체험하는 것으로 개발을 진행하였지만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동아리 활동을 직접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충분히 진행할 수 있다는 것을 개발하면서 느꼈습니다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VR Chat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에서는 여러가지 제약 사항이 존재하지만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현재까지 가능한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기술들로도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여러가지 동아리 활동 월드를 제작할 수 있으며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VR Chat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지속적인 업데이트를 하여 제약사항들이 개선된다면 더 많은 활동들이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가능해질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시공간에 제약 사항들이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VR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환경에서는 적기 때문에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 동아리 활동에서 시도하기 어려웠던 활동들이 가능하게 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예를 들어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해외 대학과 함께하는 댄스 동아리나 토론 동아리 또는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대규모 보드게임 동아리 등다양한 주제를 바탕으로 한 동아리 활동들이 생길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677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저희 프로젝트의 미흡점들에 관한 내용입니다</a:t>
            </a:r>
            <a:r>
              <a:rPr lang="en-US" altLang="ko-KR" dirty="0"/>
              <a:t>. Main world</a:t>
            </a:r>
            <a:r>
              <a:rPr lang="ko-KR" altLang="en-US" dirty="0"/>
              <a:t>의 경우</a:t>
            </a:r>
            <a:r>
              <a:rPr lang="en-US" altLang="ko-KR" dirty="0"/>
              <a:t>, Requirement specification </a:t>
            </a:r>
            <a:r>
              <a:rPr lang="ko-KR" altLang="en-US" dirty="0"/>
              <a:t>단계에서</a:t>
            </a:r>
            <a:r>
              <a:rPr lang="en-US" altLang="ko-KR" dirty="0"/>
              <a:t> </a:t>
            </a:r>
            <a:r>
              <a:rPr lang="ko-KR" altLang="en-US" dirty="0"/>
              <a:t>저희는 유저 가입 및 동아리 신청 기능에 </a:t>
            </a:r>
            <a:r>
              <a:rPr lang="ko-KR" altLang="en-US" dirty="0" err="1"/>
              <a:t>중앙화된</a:t>
            </a:r>
            <a:r>
              <a:rPr lang="ko-KR" altLang="en-US" dirty="0"/>
              <a:t> 데이터베이스를 활용하려고 했지만</a:t>
            </a:r>
            <a:r>
              <a:rPr lang="en-US" altLang="ko-KR" dirty="0"/>
              <a:t>, </a:t>
            </a:r>
            <a:r>
              <a:rPr lang="ko-KR" altLang="en-US" dirty="0"/>
              <a:t>이후 </a:t>
            </a:r>
            <a:r>
              <a:rPr lang="en-US" altLang="ko-KR" dirty="0"/>
              <a:t>design</a:t>
            </a:r>
            <a:r>
              <a:rPr lang="ko-KR" altLang="en-US" dirty="0"/>
              <a:t>을 진행하며 </a:t>
            </a:r>
            <a:r>
              <a:rPr lang="en-US" altLang="ko-KR" dirty="0" err="1"/>
              <a:t>VRChat</a:t>
            </a:r>
            <a:r>
              <a:rPr lang="ko-KR" altLang="en-US" dirty="0"/>
              <a:t>에서 외부 데이터베이스를 활용할 수 없다는 것을 알게 되었습니다</a:t>
            </a:r>
            <a:r>
              <a:rPr lang="en-US" altLang="ko-KR" dirty="0"/>
              <a:t>. </a:t>
            </a:r>
            <a:r>
              <a:rPr lang="ko-KR" altLang="en-US" dirty="0"/>
              <a:t>따라서 데이터를 각 동아리의 </a:t>
            </a:r>
            <a:r>
              <a:rPr lang="en-US" altLang="ko-KR" dirty="0" err="1"/>
              <a:t>gameObject</a:t>
            </a:r>
            <a:r>
              <a:rPr lang="ko-KR" altLang="en-US" dirty="0"/>
              <a:t>에 분산시켜 저장하도록 구현하였습니다</a:t>
            </a:r>
            <a:r>
              <a:rPr lang="en-US" altLang="ko-KR" dirty="0"/>
              <a:t>. </a:t>
            </a:r>
            <a:r>
              <a:rPr lang="ko-KR" altLang="en-US" dirty="0"/>
              <a:t>또한 데이터베이스의 </a:t>
            </a:r>
            <a:r>
              <a:rPr lang="en-US" altLang="ko-KR" dirty="0"/>
              <a:t>Join operation</a:t>
            </a:r>
            <a:r>
              <a:rPr lang="ko-KR" altLang="en-US" dirty="0"/>
              <a:t>등을 사용할 수 없어서 유저를 따로 등록하지 않고</a:t>
            </a:r>
            <a:r>
              <a:rPr lang="en-US" altLang="ko-KR" dirty="0"/>
              <a:t>, </a:t>
            </a:r>
            <a:r>
              <a:rPr lang="ko-KR" altLang="en-US" dirty="0"/>
              <a:t>동아리 신청 때마다 정보를 입력하게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14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Othello World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  <a:r>
              <a:rPr lang="ko-KR" altLang="en-US" dirty="0"/>
              <a:t>기존에 </a:t>
            </a:r>
            <a:r>
              <a:rPr lang="en-US" altLang="ko-KR" dirty="0"/>
              <a:t>Requirement Specification</a:t>
            </a:r>
            <a:r>
              <a:rPr lang="ko-KR" altLang="en-US" dirty="0"/>
              <a:t>에서 </a:t>
            </a:r>
            <a:r>
              <a:rPr lang="en-US" altLang="ko-KR" dirty="0"/>
              <a:t>Use case</a:t>
            </a:r>
            <a:r>
              <a:rPr lang="ko-KR" altLang="en-US" dirty="0"/>
              <a:t>를 작성할 때에는</a:t>
            </a:r>
            <a:r>
              <a:rPr lang="en-US" altLang="ko-KR" dirty="0"/>
              <a:t>, </a:t>
            </a:r>
            <a:r>
              <a:rPr lang="ko-KR" altLang="en-US" dirty="0"/>
              <a:t>위의 </a:t>
            </a:r>
            <a:r>
              <a:rPr lang="en-US" altLang="ko-KR" dirty="0"/>
              <a:t>7</a:t>
            </a:r>
            <a:r>
              <a:rPr lang="ko-KR" altLang="en-US" dirty="0"/>
              <a:t>가지를 작성했습니다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중 구현이 되지 않은 </a:t>
            </a:r>
            <a:r>
              <a:rPr lang="en-US" altLang="ko-KR" dirty="0"/>
              <a:t>3</a:t>
            </a:r>
            <a:r>
              <a:rPr lang="ko-KR" altLang="en-US" dirty="0"/>
              <a:t>가지 위주로 말씀을 드리겠습니다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먼저 구현되지 못한 주된 이유는 시간적 문제 및 체험 월드 기능에서 </a:t>
            </a:r>
            <a:r>
              <a:rPr lang="en-US" altLang="ko-KR" dirty="0"/>
              <a:t>check-in </a:t>
            </a:r>
            <a:r>
              <a:rPr lang="ko-KR" altLang="en-US" dirty="0"/>
              <a:t>기능을 제거했기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/>
              <a:t>1</a:t>
            </a:r>
            <a:r>
              <a:rPr lang="ko-KR" altLang="en-US" dirty="0"/>
              <a:t>번의 경우</a:t>
            </a:r>
            <a:r>
              <a:rPr lang="en-US" altLang="ko-KR" dirty="0"/>
              <a:t>, check-in </a:t>
            </a:r>
            <a:r>
              <a:rPr lang="ko-KR" altLang="en-US" dirty="0"/>
              <a:t>기능이 없어졌기에 체험 방 하나만 사용하게 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번의 경우</a:t>
            </a:r>
            <a:r>
              <a:rPr lang="en-US" altLang="ko-KR" dirty="0"/>
              <a:t>, </a:t>
            </a:r>
            <a:r>
              <a:rPr lang="ko-KR" altLang="en-US" dirty="0"/>
              <a:t>상대 대전자의 정보가 보여야 사용자의 학생의 학번</a:t>
            </a:r>
            <a:r>
              <a:rPr lang="en-US" altLang="ko-KR" dirty="0"/>
              <a:t>, </a:t>
            </a:r>
            <a:r>
              <a:rPr lang="ko-KR" altLang="en-US" dirty="0"/>
              <a:t>학과</a:t>
            </a:r>
            <a:r>
              <a:rPr lang="en-US" altLang="ko-KR" dirty="0"/>
              <a:t>, </a:t>
            </a:r>
            <a:r>
              <a:rPr lang="ko-KR" altLang="en-US" dirty="0"/>
              <a:t>이름과 같은 정보들을 가질 수 없기에 구현되지 않았습니다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</a:t>
            </a:r>
            <a:r>
              <a:rPr lang="ko-KR" altLang="en-US" dirty="0"/>
              <a:t>번은 돌을 놓을 때 소리 및 애니메이션 이펙트를 구현한다는 것인데</a:t>
            </a:r>
            <a:r>
              <a:rPr lang="en-US" altLang="ko-KR" dirty="0"/>
              <a:t>, </a:t>
            </a:r>
            <a:r>
              <a:rPr lang="en-US" altLang="ko-KR" dirty="0" err="1"/>
              <a:t>Udon</a:t>
            </a:r>
            <a:r>
              <a:rPr lang="en-US" altLang="ko-KR" dirty="0"/>
              <a:t> Synced variable</a:t>
            </a:r>
            <a:r>
              <a:rPr lang="ko-KR" altLang="en-US" dirty="0"/>
              <a:t>을 사용하는 과정에서 생긴 여러 이슈들에 의해 시간적 문제로 취소되었습니다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7</a:t>
            </a:r>
            <a:r>
              <a:rPr lang="ko-KR" altLang="en-US" dirty="0"/>
              <a:t>번은 각 게임이 끝난 후</a:t>
            </a:r>
            <a:r>
              <a:rPr lang="en-US" altLang="ko-KR" dirty="0"/>
              <a:t>, </a:t>
            </a:r>
            <a:r>
              <a:rPr lang="ko-KR" altLang="en-US" dirty="0"/>
              <a:t>대전 기록을 </a:t>
            </a:r>
            <a:r>
              <a:rPr lang="en-US" altLang="ko-KR" dirty="0"/>
              <a:t>history DB</a:t>
            </a:r>
            <a:r>
              <a:rPr lang="ko-KR" altLang="en-US" dirty="0"/>
              <a:t>에 저장한다는 것인데</a:t>
            </a:r>
            <a:r>
              <a:rPr lang="en-US" altLang="ko-KR" dirty="0"/>
              <a:t>, 4</a:t>
            </a:r>
            <a:r>
              <a:rPr lang="ko-KR" altLang="en-US" dirty="0"/>
              <a:t>번에서 언급했듯 사용자의 정보를 알 수 없기 때문에 대전 기록을 저장하지 않도록 바뀌었습니다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Check-in </a:t>
            </a:r>
            <a:r>
              <a:rPr lang="ko-KR" altLang="en-US" dirty="0"/>
              <a:t>기능을 구현하지 않은 이유는 크게 </a:t>
            </a:r>
            <a:r>
              <a:rPr lang="en-US" altLang="ko-KR" dirty="0"/>
              <a:t>3</a:t>
            </a:r>
            <a:r>
              <a:rPr lang="ko-KR" altLang="en-US" dirty="0"/>
              <a:t>가지가 있는데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우선</a:t>
            </a:r>
            <a:r>
              <a:rPr lang="en-US" altLang="ko-KR" dirty="0"/>
              <a:t>, Check-in</a:t>
            </a:r>
            <a:r>
              <a:rPr lang="ko-KR" altLang="en-US" dirty="0"/>
              <a:t> 및 정보 입력을 위해서는 </a:t>
            </a:r>
            <a:r>
              <a:rPr lang="en-US" altLang="ko-KR" dirty="0" err="1"/>
              <a:t>Vrchat</a:t>
            </a:r>
            <a:r>
              <a:rPr lang="en-US" altLang="ko-KR" dirty="0"/>
              <a:t> </a:t>
            </a:r>
            <a:r>
              <a:rPr lang="ko-KR" altLang="en-US" dirty="0"/>
              <a:t>스크립트로 데이터베이스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r>
              <a:rPr lang="en-US" altLang="ko-KR" dirty="0"/>
              <a:t>, Check-in </a:t>
            </a:r>
            <a:r>
              <a:rPr lang="ko-KR" altLang="en-US" dirty="0"/>
              <a:t>및 유저 입력 인터페이스를 구현해야 합니다</a:t>
            </a:r>
            <a:r>
              <a:rPr lang="en-US" altLang="ko-KR" dirty="0"/>
              <a:t>.</a:t>
            </a:r>
          </a:p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월드간 데이터 공유가 되지 않기 때문에</a:t>
            </a:r>
            <a:r>
              <a:rPr lang="en-US" altLang="ko-KR" dirty="0"/>
              <a:t>, </a:t>
            </a:r>
            <a:r>
              <a:rPr lang="ko-KR" altLang="en-US" dirty="0"/>
              <a:t>사용자가 매번 자신의 정보를 다른 체험 월드로 옮길 때마다 입력해야 되는 불편함이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 다른 문제로는</a:t>
            </a:r>
            <a:r>
              <a:rPr lang="en-US" altLang="ko-KR" dirty="0"/>
              <a:t>, </a:t>
            </a:r>
            <a:r>
              <a:rPr lang="ko-KR" altLang="en-US" dirty="0"/>
              <a:t>이런 동아리 체험 부스들은 저희가 예시로 작성했지만</a:t>
            </a:r>
            <a:r>
              <a:rPr lang="en-US" altLang="ko-KR" dirty="0"/>
              <a:t> </a:t>
            </a:r>
            <a:r>
              <a:rPr lang="ko-KR" altLang="en-US" dirty="0"/>
              <a:t>실제로 서비스를 만들 때에는 매해 각 동아리가 자신들의 월드를 각자 만들어서 </a:t>
            </a:r>
            <a:r>
              <a:rPr lang="en-US" altLang="ko-KR" dirty="0"/>
              <a:t>main booth </a:t>
            </a:r>
            <a:r>
              <a:rPr lang="ko-KR" altLang="en-US" dirty="0"/>
              <a:t>월드</a:t>
            </a:r>
            <a:r>
              <a:rPr lang="en-US" altLang="ko-KR" dirty="0"/>
              <a:t> </a:t>
            </a:r>
            <a:r>
              <a:rPr lang="ko-KR" altLang="en-US" dirty="0"/>
              <a:t>관리자에게 전달해주어야 하지만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이는 각 동아리가 복잡한 내용을 구현해야 된다는 것은 현실적이지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 이유로는 데이터베이스 동기화 및 관리를 위해 </a:t>
            </a:r>
            <a:r>
              <a:rPr lang="en-US" altLang="ko-KR" dirty="0" err="1"/>
              <a:t>Udon</a:t>
            </a:r>
            <a:r>
              <a:rPr lang="en-US" altLang="ko-KR" dirty="0"/>
              <a:t> Synced variable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시스템적 과부하를 야기하는 무거운 원소들이기 때문입니다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40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Astro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경우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 계획은 실제로 밤 하늘을 관측하는 경험을 주기 위해 나라와 시간을 선택해 그에 맞는 밤하늘을 보여주고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시간에 따라 하늘이 회전하도록 월드를 구성하는 것이었습니다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Requirement Specification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use case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에서는 다음과 같은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 요소가 포함되었습니다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 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그러나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VR</a:t>
            </a:r>
            <a:r>
              <a:rPr lang="ko-KR" altLang="ko-KR" sz="1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챗이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가지고 있는 기술적 제한과 주어진 시간 안에서 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기능을 구현하는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것은 현실적으로 어렵다고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판단했습니다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4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/>
              <a:t>마지막으로 </a:t>
            </a:r>
            <a:r>
              <a:rPr lang="en-US" altLang="ko-KR" sz="1400" dirty="0"/>
              <a:t>Band </a:t>
            </a:r>
            <a:r>
              <a:rPr lang="ko-KR" altLang="en-US" sz="1400" dirty="0"/>
              <a:t>월드의 경우</a:t>
            </a:r>
            <a:r>
              <a:rPr lang="en-US" altLang="ko-KR" sz="1400" dirty="0"/>
              <a:t>, </a:t>
            </a:r>
            <a:r>
              <a:rPr lang="ko-KR" altLang="en-US" sz="1400" dirty="0"/>
              <a:t>기존에는 실제 자연과학캠퍼스 공연장 내부 사진으로 벽을 대체하여 실제와 같은 느낌을 주려고 했으나 </a:t>
            </a:r>
            <a:r>
              <a:rPr lang="en-US" altLang="ko-KR" sz="1400" dirty="0"/>
              <a:t>unity </a:t>
            </a:r>
            <a:r>
              <a:rPr lang="ko-KR" altLang="en-US" sz="1400" dirty="0"/>
              <a:t>내의 벽의 질감을 사용하는 것이 더욱 자연스럽다고 생각되어 구현하지 않았습니다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각 공연자마다 악기와 같은 미디어 오브젝트를 활용하여 실제 연주를 진행하는 것을 목표로 하였으나 세밀한 연주가 현실적으로 어려울 것 같아 악기를 들 수는 있지만 연주하는 기능은 구현하지 못했습니다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91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저희가 참고한 자료들입니다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 </a:t>
            </a:r>
            <a:r>
              <a:rPr lang="en-US" altLang="ko-KR" dirty="0"/>
              <a:t>Team 6</a:t>
            </a:r>
            <a:r>
              <a:rPr lang="ko-KR" altLang="en-US" dirty="0"/>
              <a:t>의 프로젝트 </a:t>
            </a:r>
            <a:r>
              <a:rPr lang="ko-KR" altLang="en-US" dirty="0" err="1"/>
              <a:t>프리진테이션이었습니다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69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프로젝트는 </a:t>
            </a:r>
            <a:r>
              <a:rPr lang="en-US" altLang="ko-KR" dirty="0"/>
              <a:t>VR Chat</a:t>
            </a:r>
            <a:r>
              <a:rPr lang="ko-KR" altLang="en-US" dirty="0"/>
              <a:t>을 이용해서</a:t>
            </a:r>
            <a:r>
              <a:rPr lang="en-US" altLang="ko-KR" dirty="0"/>
              <a:t>, </a:t>
            </a:r>
            <a:r>
              <a:rPr lang="ko-KR" altLang="en-US" dirty="0"/>
              <a:t>동아리 활동을 직접 탐색해보고 경험해보고</a:t>
            </a:r>
            <a:r>
              <a:rPr lang="en-US" altLang="ko-KR" dirty="0"/>
              <a:t>, </a:t>
            </a:r>
            <a:r>
              <a:rPr lang="ko-KR" altLang="en-US" dirty="0"/>
              <a:t>그리고 신청할 수 있는 부스를 제작하는 것입니다</a:t>
            </a:r>
            <a:r>
              <a:rPr lang="en-US" altLang="ko-KR" dirty="0"/>
              <a:t>. VR Chat</a:t>
            </a:r>
            <a:r>
              <a:rPr lang="ko-KR" altLang="en-US" dirty="0"/>
              <a:t>에서 여러 동아리들의 부스들을 둘러볼 수 있고</a:t>
            </a:r>
            <a:r>
              <a:rPr lang="en-US" altLang="ko-KR" dirty="0"/>
              <a:t>, </a:t>
            </a:r>
            <a:r>
              <a:rPr lang="ko-KR" altLang="en-US" dirty="0"/>
              <a:t>동아리에서 한 활동들</a:t>
            </a:r>
            <a:r>
              <a:rPr lang="en-US" altLang="ko-KR" dirty="0"/>
              <a:t>, </a:t>
            </a:r>
            <a:r>
              <a:rPr lang="ko-KR" altLang="en-US" dirty="0"/>
              <a:t>사진들을</a:t>
            </a:r>
            <a:r>
              <a:rPr lang="en-US" altLang="ko-KR" dirty="0"/>
              <a:t> </a:t>
            </a:r>
            <a:r>
              <a:rPr lang="ko-KR" altLang="en-US" dirty="0"/>
              <a:t>구경할 수 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Booth</a:t>
            </a:r>
            <a:r>
              <a:rPr lang="ko-KR" altLang="en-US" dirty="0"/>
              <a:t>마다 체험 월드를 제공하여 사용자가 직접 동아리 활동에 참여해보고 구경할 수 있습니다</a:t>
            </a:r>
            <a:r>
              <a:rPr lang="en-US" altLang="ko-KR" dirty="0"/>
              <a:t>. </a:t>
            </a:r>
            <a:r>
              <a:rPr lang="ko-KR" altLang="en-US" dirty="0"/>
              <a:t>만약 동아리가 마음에 든다면 면접을 보거나 간단한 신청서를 작성하여 동아리에 참여할 수 있고</a:t>
            </a:r>
            <a:r>
              <a:rPr lang="en-US" altLang="ko-KR" dirty="0"/>
              <a:t>, </a:t>
            </a:r>
            <a:r>
              <a:rPr lang="ko-KR" altLang="en-US" dirty="0"/>
              <a:t>동아리 관계자들을 신청서를 관리할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669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VR Chat</a:t>
            </a:r>
            <a:r>
              <a:rPr lang="ko-KR" altLang="en-US" dirty="0"/>
              <a:t>을 이용해서 성균관대학교 캠퍼스 </a:t>
            </a:r>
            <a:r>
              <a:rPr lang="ko-KR" altLang="en-US" dirty="0" err="1"/>
              <a:t>맵을</a:t>
            </a:r>
            <a:r>
              <a:rPr lang="ko-KR" altLang="en-US" dirty="0"/>
              <a:t> 바탕으로 </a:t>
            </a:r>
            <a:r>
              <a:rPr lang="en-US" altLang="ko-KR" dirty="0"/>
              <a:t>VR </a:t>
            </a:r>
            <a:r>
              <a:rPr lang="ko-KR" altLang="en-US" dirty="0"/>
              <a:t>동아리 홍보 부스를 제작하였습니다</a:t>
            </a:r>
            <a:r>
              <a:rPr lang="en-US" altLang="ko-KR" dirty="0"/>
              <a:t>. </a:t>
            </a:r>
            <a:r>
              <a:rPr lang="ko-KR" altLang="en-US" dirty="0"/>
              <a:t>각 동아리 부스에서는 유튜브</a:t>
            </a:r>
            <a:r>
              <a:rPr lang="en-US" altLang="ko-KR" dirty="0"/>
              <a:t> </a:t>
            </a:r>
            <a:r>
              <a:rPr lang="ko-KR" altLang="en-US" dirty="0"/>
              <a:t>링크를 이용해서 동아리에서 어떤 활동을 했는지 보여줄 수 있습니다</a:t>
            </a:r>
            <a:r>
              <a:rPr lang="en-US" altLang="ko-KR" dirty="0"/>
              <a:t>. </a:t>
            </a:r>
            <a:r>
              <a:rPr lang="ko-KR" altLang="en-US" dirty="0"/>
              <a:t>각 부스안에는 </a:t>
            </a:r>
            <a:r>
              <a:rPr lang="en-US" altLang="ko-KR" dirty="0"/>
              <a:t>VR chat</a:t>
            </a:r>
            <a:r>
              <a:rPr lang="ko-KR" altLang="en-US" dirty="0"/>
              <a:t>의 포탈 기능을 활용하여</a:t>
            </a:r>
            <a:r>
              <a:rPr lang="en-US" altLang="ko-KR" dirty="0"/>
              <a:t>, Booth world, experience world</a:t>
            </a:r>
            <a:r>
              <a:rPr lang="ko-KR" altLang="en-US" dirty="0"/>
              <a:t>들로 이동할 수 있습니다</a:t>
            </a:r>
            <a:r>
              <a:rPr lang="en-US" altLang="ko-KR" dirty="0"/>
              <a:t>. </a:t>
            </a:r>
            <a:r>
              <a:rPr lang="ko-KR" altLang="en-US" dirty="0"/>
              <a:t>사용자는 원한다면</a:t>
            </a:r>
            <a:r>
              <a:rPr lang="en-US" altLang="ko-KR" dirty="0"/>
              <a:t> </a:t>
            </a:r>
            <a:r>
              <a:rPr lang="ko-KR" altLang="en-US" dirty="0"/>
              <a:t>직접 신청서를 작성할 수 있고</a:t>
            </a:r>
            <a:r>
              <a:rPr lang="en-US" altLang="ko-KR" dirty="0"/>
              <a:t>, </a:t>
            </a:r>
            <a:r>
              <a:rPr lang="ko-KR" altLang="en-US" dirty="0"/>
              <a:t>월드 관리자는 부스 </a:t>
            </a:r>
            <a:r>
              <a:rPr lang="ko-KR" altLang="en-US" dirty="0" err="1"/>
              <a:t>관리자룸에</a:t>
            </a:r>
            <a:r>
              <a:rPr lang="ko-KR" altLang="en-US" dirty="0"/>
              <a:t> 비밀번호를 설정하여</a:t>
            </a:r>
            <a:r>
              <a:rPr lang="en-US" altLang="ko-KR" dirty="0"/>
              <a:t>, </a:t>
            </a:r>
            <a:r>
              <a:rPr lang="ko-KR" altLang="en-US" dirty="0"/>
              <a:t>관계자들만 출입할 수 있도록 부스를 관리할 수 있는 기능을 구현하였습니다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019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다음은 저희 역할 분담과 워크 플랫폼에 관한 설명입니다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역할 분담은 다음과 같이 이뤄졌습니다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먼저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main world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이준영 학우분이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Othello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체험 월드는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김도열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학우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Astro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체험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world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김동원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김명민 학우분이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Band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체험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world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저랑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정주원 학우분이 담당하였습니다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저희의 모든 작업은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VR chat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unity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이용해서 개발하였습니다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팀간 협업 관리 툴로는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깃헙을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이용하였고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각종 문서 정리와 회의록은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활용하여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효율적으로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문서들을 관리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할 수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189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저희 구현과 관련된 내용들입니다</a:t>
            </a:r>
            <a:r>
              <a:rPr lang="en-US" altLang="ko-KR" dirty="0"/>
              <a:t>. </a:t>
            </a:r>
            <a:r>
              <a:rPr lang="ko-KR" altLang="en-US" dirty="0"/>
              <a:t>현재 보시고 있는 화면은 동아리 부스가 있는 </a:t>
            </a:r>
            <a:r>
              <a:rPr lang="en-US" altLang="ko-KR" dirty="0"/>
              <a:t>Main World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해당 월드에 진입하게 되면</a:t>
            </a:r>
            <a:r>
              <a:rPr lang="en-US" altLang="ko-KR" dirty="0"/>
              <a:t>, </a:t>
            </a:r>
            <a:r>
              <a:rPr lang="ko-KR" altLang="en-US" dirty="0"/>
              <a:t>대기실에서 캐릭터가 생성됩니다</a:t>
            </a:r>
            <a:r>
              <a:rPr lang="en-US" altLang="ko-KR" dirty="0"/>
              <a:t>. </a:t>
            </a:r>
            <a:r>
              <a:rPr lang="ko-KR" altLang="en-US" dirty="0"/>
              <a:t>대기실에는 켜고 끌 수 있는 거울과 함께 버튼으로 조작할 수 있는 슬라이딩 도어가 있습니다</a:t>
            </a:r>
            <a:r>
              <a:rPr lang="en-US" altLang="ko-KR" dirty="0"/>
              <a:t>.</a:t>
            </a:r>
          </a:p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오른쪽에 있는 사진은 대기실 밖 전경입니다</a:t>
            </a:r>
            <a:r>
              <a:rPr lang="en-US" altLang="ko-KR" dirty="0"/>
              <a:t>. </a:t>
            </a:r>
            <a:r>
              <a:rPr lang="ko-KR" altLang="en-US" dirty="0"/>
              <a:t>각 부스와 대기실은 길로 연결되어 있고</a:t>
            </a:r>
            <a:r>
              <a:rPr lang="en-US" altLang="ko-KR" dirty="0"/>
              <a:t>, </a:t>
            </a:r>
            <a:r>
              <a:rPr lang="ko-KR" altLang="en-US" dirty="0"/>
              <a:t>부스는 월드 관리자에 의해서 동아리 별로 배정됩니다</a:t>
            </a:r>
            <a:r>
              <a:rPr lang="en-US" altLang="ko-KR" dirty="0"/>
              <a:t>.</a:t>
            </a:r>
          </a:p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068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부스 내부의 사진입니다</a:t>
            </a:r>
            <a:r>
              <a:rPr lang="en-US" altLang="ko-KR" dirty="0"/>
              <a:t>. </a:t>
            </a:r>
            <a:r>
              <a:rPr lang="ko-KR" altLang="en-US" dirty="0"/>
              <a:t>부스 안에는 체험 월드로 통하는 포탈과 함께</a:t>
            </a:r>
            <a:r>
              <a:rPr lang="en-US" altLang="ko-KR" dirty="0"/>
              <a:t>, </a:t>
            </a:r>
            <a:r>
              <a:rPr lang="ko-KR" altLang="en-US" dirty="0"/>
              <a:t>동아리 소개 동영상을 게시할 수 있도록 했습니다</a:t>
            </a:r>
            <a:r>
              <a:rPr lang="en-US" altLang="ko-KR" dirty="0"/>
              <a:t>. </a:t>
            </a:r>
            <a:r>
              <a:rPr lang="ko-KR" altLang="en-US" dirty="0"/>
              <a:t>또한 동아리 신청 기능을 추가하여 관리자가 신청한 사람의 목록을 볼 수 있게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668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신청 </a:t>
            </a:r>
            <a:r>
              <a:rPr lang="en-US" altLang="ko-KR" dirty="0"/>
              <a:t>UI</a:t>
            </a:r>
            <a:r>
              <a:rPr lang="ko-KR" altLang="en-US" dirty="0"/>
              <a:t>는 입력이 형식에 맞는지 확인합니다</a:t>
            </a:r>
            <a:r>
              <a:rPr lang="en-US" altLang="ko-KR" dirty="0"/>
              <a:t>. </a:t>
            </a:r>
            <a:r>
              <a:rPr lang="ko-KR" altLang="en-US" dirty="0"/>
              <a:t>그림과 같이 잘못된 형식의 입력을 넣게 되면</a:t>
            </a:r>
            <a:r>
              <a:rPr lang="en-US" altLang="ko-KR" dirty="0"/>
              <a:t>, </a:t>
            </a:r>
            <a:r>
              <a:rPr lang="ko-KR" altLang="en-US" dirty="0"/>
              <a:t>빨간색으로 유저에게 알려줄 수 있고</a:t>
            </a:r>
            <a:r>
              <a:rPr lang="en-US" altLang="ko-KR" dirty="0"/>
              <a:t>, </a:t>
            </a:r>
            <a:r>
              <a:rPr lang="ko-KR" altLang="en-US" dirty="0"/>
              <a:t>형식에 </a:t>
            </a:r>
            <a:r>
              <a:rPr lang="ko-KR" altLang="en-US" dirty="0" err="1"/>
              <a:t>맞다면</a:t>
            </a:r>
            <a:r>
              <a:rPr lang="en-US" altLang="ko-KR" dirty="0"/>
              <a:t>, </a:t>
            </a:r>
            <a:r>
              <a:rPr lang="ko-KR" altLang="en-US" dirty="0"/>
              <a:t>초록색으로 유저에게 알려주도록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82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동아리 관리자 방입니다</a:t>
            </a:r>
            <a:r>
              <a:rPr lang="en-US" altLang="ko-KR" dirty="0"/>
              <a:t>. </a:t>
            </a:r>
            <a:r>
              <a:rPr lang="ko-KR" altLang="en-US" dirty="0"/>
              <a:t>관리자 방은 비밀번호를 알고 있는 사람만 출입할 수 있고</a:t>
            </a:r>
            <a:r>
              <a:rPr lang="en-US" altLang="ko-KR" dirty="0"/>
              <a:t>, </a:t>
            </a:r>
            <a:r>
              <a:rPr lang="ko-KR" altLang="en-US" dirty="0"/>
              <a:t>이 비밀번호는 월드 관리자가 직접 설정하도록 구현했습니다</a:t>
            </a:r>
            <a:r>
              <a:rPr lang="en-US" altLang="ko-KR" dirty="0"/>
              <a:t>. </a:t>
            </a:r>
            <a:r>
              <a:rPr lang="ko-KR" altLang="en-US" dirty="0"/>
              <a:t>관리자 방 내부에는 신청한 사람의 목록을 볼 수 있는 리스트와 함께</a:t>
            </a:r>
            <a:r>
              <a:rPr lang="en-US" altLang="ko-KR" dirty="0"/>
              <a:t>, </a:t>
            </a:r>
            <a:r>
              <a:rPr lang="ko-KR" altLang="en-US" dirty="0"/>
              <a:t>보여줄 동영상의 </a:t>
            </a:r>
            <a:r>
              <a:rPr lang="en-US" altLang="ko-KR" dirty="0" err="1"/>
              <a:t>url</a:t>
            </a:r>
            <a:r>
              <a:rPr lang="ko-KR" altLang="en-US" dirty="0"/>
              <a:t>을 관리할 수 있는 </a:t>
            </a:r>
            <a:r>
              <a:rPr lang="en-US" altLang="ko-KR" dirty="0"/>
              <a:t>UI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03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7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" y="0"/>
            <a:ext cx="9905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3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829544" rtl="0" eaLnBrk="1" latinLnBrk="1" hangingPunct="1">
        <a:spcBef>
          <a:spcPct val="0"/>
        </a:spcBef>
        <a:buNone/>
        <a:defRPr sz="3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1079" indent="-311079" algn="l" defTabSz="829544" rtl="0" eaLnBrk="1" latinLnBrk="1" hangingPunct="1">
        <a:spcBef>
          <a:spcPct val="20000"/>
        </a:spcBef>
        <a:buFont typeface="Arial" pitchFamily="34" charset="0"/>
        <a:buChar char="•"/>
        <a:defRPr sz="2903" kern="1200">
          <a:solidFill>
            <a:schemeClr val="tx1"/>
          </a:solidFill>
          <a:latin typeface="+mn-lt"/>
          <a:ea typeface="+mn-ea"/>
          <a:cs typeface="+mn-cs"/>
        </a:defRPr>
      </a:lvl1pPr>
      <a:lvl2pPr marL="674004" indent="-259232" algn="l" defTabSz="829544" rtl="0" eaLnBrk="1" latinLnBrk="1" hangingPunct="1">
        <a:spcBef>
          <a:spcPct val="20000"/>
        </a:spcBef>
        <a:buFont typeface="Arial" pitchFamily="34" charset="0"/>
        <a:buChar char="–"/>
        <a:defRPr sz="25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930" indent="-207386" algn="l" defTabSz="829544" rtl="0" eaLnBrk="1" latinLnBrk="1" hangingPunct="1">
        <a:spcBef>
          <a:spcPct val="20000"/>
        </a:spcBef>
        <a:buFont typeface="Arial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3pPr>
      <a:lvl4pPr marL="1451701" indent="-207386" algn="l" defTabSz="829544" rtl="0" eaLnBrk="1" latinLnBrk="1" hangingPunct="1">
        <a:spcBef>
          <a:spcPct val="20000"/>
        </a:spcBef>
        <a:buFont typeface="Arial" pitchFamily="34" charset="0"/>
        <a:buChar char="–"/>
        <a:defRPr sz="1814" kern="1200">
          <a:solidFill>
            <a:schemeClr val="tx1"/>
          </a:solidFill>
          <a:latin typeface="+mn-lt"/>
          <a:ea typeface="+mn-ea"/>
          <a:cs typeface="+mn-cs"/>
        </a:defRPr>
      </a:lvl4pPr>
      <a:lvl5pPr marL="1866473" indent="-207386" algn="l" defTabSz="829544" rtl="0" eaLnBrk="1" latinLnBrk="1" hangingPunct="1">
        <a:spcBef>
          <a:spcPct val="20000"/>
        </a:spcBef>
        <a:buFont typeface="Arial" pitchFamily="34" charset="0"/>
        <a:buChar char="»"/>
        <a:defRPr sz="1814" kern="1200">
          <a:solidFill>
            <a:schemeClr val="tx1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1" hangingPunct="1">
        <a:spcBef>
          <a:spcPct val="20000"/>
        </a:spcBef>
        <a:buFont typeface="Arial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1" hangingPunct="1">
        <a:spcBef>
          <a:spcPct val="20000"/>
        </a:spcBef>
        <a:buFont typeface="Arial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1" hangingPunct="1">
        <a:spcBef>
          <a:spcPct val="20000"/>
        </a:spcBef>
        <a:buFont typeface="Arial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1" hangingPunct="1">
        <a:spcBef>
          <a:spcPct val="20000"/>
        </a:spcBef>
        <a:buFont typeface="Arial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178" y="3861048"/>
            <a:ext cx="7389908" cy="861775"/>
            <a:chOff x="2436289" y="2564904"/>
            <a:chExt cx="7389908" cy="861775"/>
          </a:xfrm>
        </p:grpSpPr>
        <p:sp>
          <p:nvSpPr>
            <p:cNvPr id="6" name="TextBox 5"/>
            <p:cNvSpPr txBox="1"/>
            <p:nvPr/>
          </p:nvSpPr>
          <p:spPr>
            <a:xfrm>
              <a:off x="2436289" y="2564904"/>
              <a:ext cx="738990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rgbClr val="7F2F8F"/>
                  </a:solidFill>
                  <a:latin typeface="KoPub바탕체 Bold" panose="02020603020101020101" pitchFamily="18" charset="-127"/>
                  <a:ea typeface="KoPub바탕체 Bold" panose="02020603020101020101" pitchFamily="18" charset="-127"/>
                </a:rPr>
                <a:t>Club Experience and Application Booth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436289" y="3118902"/>
              <a:ext cx="63211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Explore, Experience and Apply to Club Activity with </a:t>
              </a:r>
              <a:r>
                <a:rPr lang="en-US" altLang="ko-KR" sz="1400" b="1" dirty="0" err="1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VRChat</a:t>
              </a:r>
              <a:r>
                <a:rPr lang="en-US" altLang="ko-KR" sz="1400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 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CF948B-C8A4-43D9-B75D-39A361F51B5F}"/>
              </a:ext>
            </a:extLst>
          </p:cNvPr>
          <p:cNvSpPr/>
          <p:nvPr/>
        </p:nvSpPr>
        <p:spPr>
          <a:xfrm>
            <a:off x="4953000" y="6093296"/>
            <a:ext cx="4953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Team 6</a:t>
            </a:r>
          </a:p>
          <a:p>
            <a:pPr algn="ctr"/>
            <a:r>
              <a:rPr lang="ko-KR" altLang="en-US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김 도 열</a:t>
            </a:r>
            <a:r>
              <a:rPr lang="en-US" altLang="ko-KR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, </a:t>
            </a:r>
            <a:r>
              <a:rPr lang="ko-KR" altLang="en-US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김 동 원</a:t>
            </a:r>
            <a:r>
              <a:rPr lang="en-US" altLang="ko-KR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, </a:t>
            </a:r>
            <a:r>
              <a:rPr lang="ko-KR" altLang="en-US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김 민 제</a:t>
            </a:r>
            <a:r>
              <a:rPr lang="en-US" altLang="ko-KR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, </a:t>
            </a:r>
            <a:r>
              <a:rPr lang="ko-KR" altLang="en-US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김 명 민</a:t>
            </a:r>
            <a:r>
              <a:rPr lang="en-US" altLang="ko-KR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, </a:t>
            </a:r>
            <a:r>
              <a:rPr lang="ko-KR" altLang="en-US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이 준 영</a:t>
            </a:r>
            <a:r>
              <a:rPr lang="en-US" altLang="ko-KR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, </a:t>
            </a:r>
            <a:r>
              <a:rPr lang="ko-KR" altLang="en-US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정 주 원</a:t>
            </a:r>
            <a:endParaRPr lang="en-US" altLang="ko-KR" sz="1000" b="1" dirty="0">
              <a:solidFill>
                <a:srgbClr val="7F2F8F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72ED2D8-D706-41AA-8CB9-45729BCC03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 b="3206"/>
          <a:stretch/>
        </p:blipFill>
        <p:spPr>
          <a:xfrm>
            <a:off x="5065802" y="1618128"/>
            <a:ext cx="4600877" cy="2325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B8ADF7D-F4E9-451E-8AEB-717402C159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5" b="6295"/>
          <a:stretch/>
        </p:blipFill>
        <p:spPr>
          <a:xfrm>
            <a:off x="230053" y="1618128"/>
            <a:ext cx="4600877" cy="23256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Main Booth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3456384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646331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Room for the world administrator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Admin user let club manager know club manager room pw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078F31-9FFB-4AE5-8EC7-784BD1CB5EC4}"/>
              </a:ext>
            </a:extLst>
          </p:cNvPr>
          <p:cNvGrpSpPr/>
          <p:nvPr/>
        </p:nvGrpSpPr>
        <p:grpSpPr>
          <a:xfrm>
            <a:off x="4983823" y="1412776"/>
            <a:ext cx="4793713" cy="3456384"/>
            <a:chOff x="159287" y="1412776"/>
            <a:chExt cx="4793713" cy="34563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FF2AAD-5596-4481-99FD-3540BA23B6DE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FC04B-E2E4-4399-960B-36BC097961C3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646331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Can be entered by clicking ‘open’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If not authorized user, show error message above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Administrator Room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Administrator Room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936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72ED2D8-D706-41AA-8CB9-45729BCC03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9" b="2579"/>
          <a:stretch/>
        </p:blipFill>
        <p:spPr>
          <a:xfrm>
            <a:off x="5065802" y="1618128"/>
            <a:ext cx="4600877" cy="2325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B8ADF7D-F4E9-451E-8AEB-717402C159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 b="4611"/>
          <a:stretch/>
        </p:blipFill>
        <p:spPr>
          <a:xfrm>
            <a:off x="230053" y="1618128"/>
            <a:ext cx="4600877" cy="23256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Main Booth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3456384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646331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UI for setting pw for each booth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If changing succeed, let user know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078F31-9FFB-4AE5-8EC7-784BD1CB5EC4}"/>
              </a:ext>
            </a:extLst>
          </p:cNvPr>
          <p:cNvGrpSpPr/>
          <p:nvPr/>
        </p:nvGrpSpPr>
        <p:grpSpPr>
          <a:xfrm>
            <a:off x="4983823" y="1412776"/>
            <a:ext cx="4793713" cy="3456384"/>
            <a:chOff x="159287" y="1412776"/>
            <a:chExt cx="4793713" cy="34563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FF2AAD-5596-4481-99FD-3540BA23B6DE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FC04B-E2E4-4399-960B-36BC097961C3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646331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Using ‘Next’ and ‘</a:t>
              </a:r>
              <a:r>
                <a:rPr lang="en-US" altLang="ko-KR" sz="1200" dirty="0" err="1"/>
                <a:t>Prev</a:t>
              </a:r>
              <a:r>
                <a:rPr lang="en-US" altLang="ko-KR" sz="1200" dirty="0"/>
                <a:t>’ button, change booth no. whose pw is going to be changed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Administrator Room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Administrator Room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554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BBA4A42-F450-4CE9-A90E-E414C8D2D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561" y="1637961"/>
            <a:ext cx="3250941" cy="28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D357A85-A73F-4E60-A1D9-1F00E933D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49" y="1637961"/>
            <a:ext cx="3250941" cy="288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Othello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4320480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517065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Start logic: blue button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Reset: red button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078F31-9FFB-4AE5-8EC7-784BD1CB5EC4}"/>
              </a:ext>
            </a:extLst>
          </p:cNvPr>
          <p:cNvGrpSpPr/>
          <p:nvPr/>
        </p:nvGrpSpPr>
        <p:grpSpPr>
          <a:xfrm>
            <a:off x="4983823" y="1412776"/>
            <a:ext cx="4793713" cy="4320480"/>
            <a:chOff x="159287" y="1412776"/>
            <a:chExt cx="4793713" cy="34563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FF2AAD-5596-4481-99FD-3540BA23B6DE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FC04B-E2E4-4399-960B-36BC097961C3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517065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User can choose where to put stone by mouse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Othello board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Othello board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679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443B27B-3C3D-4705-8856-9EA770963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789" y="1539933"/>
            <a:ext cx="4243779" cy="5072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E3CC02-7B86-4D73-B2CA-235998B71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33" y="1556792"/>
            <a:ext cx="4642751" cy="5073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Othello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AD7C17-DF95-4031-BB1D-5A5152238DFA}"/>
              </a:ext>
            </a:extLst>
          </p:cNvPr>
          <p:cNvSpPr/>
          <p:nvPr/>
        </p:nvSpPr>
        <p:spPr>
          <a:xfrm>
            <a:off x="128464" y="1412775"/>
            <a:ext cx="4793713" cy="5281503"/>
          </a:xfrm>
          <a:prstGeom prst="rect">
            <a:avLst/>
          </a:prstGeom>
          <a:noFill/>
          <a:ln>
            <a:solidFill>
              <a:srgbClr val="7F2F8F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FF2AAD-5596-4481-99FD-3540BA23B6DE}"/>
              </a:ext>
            </a:extLst>
          </p:cNvPr>
          <p:cNvSpPr/>
          <p:nvPr/>
        </p:nvSpPr>
        <p:spPr>
          <a:xfrm>
            <a:off x="4983823" y="1412776"/>
            <a:ext cx="4793713" cy="5281502"/>
          </a:xfrm>
          <a:prstGeom prst="rect">
            <a:avLst/>
          </a:prstGeom>
          <a:noFill/>
          <a:ln>
            <a:solidFill>
              <a:srgbClr val="7F2F8F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Class diagram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Sequence diagram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6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4AC78AA0-29CF-4F12-9D80-3C53539408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608140"/>
            <a:ext cx="3607032" cy="27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C31685C-0751-40B0-9020-C259FAE773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15" y="1607532"/>
            <a:ext cx="3603516" cy="270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Astro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3976701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56176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Black background with star and representative star’s name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Set gravity in the world to 1/5 time lesser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078F31-9FFB-4AE5-8EC7-784BD1CB5EC4}"/>
              </a:ext>
            </a:extLst>
          </p:cNvPr>
          <p:cNvGrpSpPr/>
          <p:nvPr/>
        </p:nvGrpSpPr>
        <p:grpSpPr>
          <a:xfrm>
            <a:off x="4983823" y="1412776"/>
            <a:ext cx="4793713" cy="3976701"/>
            <a:chOff x="159287" y="1412776"/>
            <a:chExt cx="4793713" cy="34563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FF2AAD-5596-4481-99FD-3540BA23B6DE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FC04B-E2E4-4399-960B-36BC097961C3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56176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Buttons for communication with users.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sz="1600" dirty="0">
                <a:solidFill>
                  <a:schemeClr val="tx1"/>
                </a:solidFill>
              </a:rPr>
              <a:t>Planetarium</a:t>
            </a: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8864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sz="1600" dirty="0">
                <a:solidFill>
                  <a:schemeClr val="tx1"/>
                </a:solidFill>
              </a:rPr>
              <a:t>Planetarium</a:t>
            </a:r>
          </a:p>
        </p:txBody>
      </p:sp>
    </p:spTree>
    <p:extLst>
      <p:ext uri="{BB962C8B-B14F-4D97-AF65-F5344CB8AC3E}">
        <p14:creationId xmlns:p14="http://schemas.microsoft.com/office/powerpoint/2010/main" val="3538461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4C28290-7E7F-4DCA-A6F6-66ACCFDA2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564" y="1542366"/>
            <a:ext cx="3882368" cy="28002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E4E744-51D7-4D43-91BE-C8BF24D170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42" y="1529276"/>
            <a:ext cx="3771589" cy="28323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Astro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3976701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722268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When red button is clicked,</a:t>
              </a:r>
              <a:br>
                <a:rPr lang="en-US" altLang="ko-KR" sz="1200" dirty="0"/>
              </a:br>
              <a:r>
                <a:rPr lang="en-US" altLang="ko-KR" sz="1200" dirty="0"/>
                <a:t>show 12 zodiac signs, start narration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078F31-9FFB-4AE5-8EC7-784BD1CB5EC4}"/>
              </a:ext>
            </a:extLst>
          </p:cNvPr>
          <p:cNvGrpSpPr/>
          <p:nvPr/>
        </p:nvGrpSpPr>
        <p:grpSpPr>
          <a:xfrm>
            <a:off x="4983823" y="1412776"/>
            <a:ext cx="4793713" cy="3976701"/>
            <a:chOff x="159287" y="1412776"/>
            <a:chExt cx="4793713" cy="34563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FF2AAD-5596-4481-99FD-3540BA23B6DE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FC04B-E2E4-4399-960B-36BC097961C3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722268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When green button is clicked,</a:t>
              </a:r>
              <a:br>
                <a:rPr lang="en-US" altLang="ko-KR" sz="1200" dirty="0"/>
              </a:br>
              <a:r>
                <a:rPr lang="en-US" altLang="ko-KR" sz="1200" dirty="0"/>
                <a:t>show pointer</a:t>
              </a:r>
            </a:p>
            <a:p>
              <a:r>
                <a:rPr lang="en-US" altLang="ko-KR" sz="1200" dirty="0"/>
                <a:t>(-) only react for moving left &amp; right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12 zodiac signs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Pointer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A34F023-BD8C-4C0B-BD08-7FBB50B866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59" y="2989241"/>
            <a:ext cx="1806272" cy="1353382"/>
          </a:xfrm>
          <a:prstGeom prst="rect">
            <a:avLst/>
          </a:prstGeom>
        </p:spPr>
      </p:pic>
      <p:sp>
        <p:nvSpPr>
          <p:cNvPr id="20" name="화살표: 위쪽 19">
            <a:extLst>
              <a:ext uri="{FF2B5EF4-FFF2-40B4-BE49-F238E27FC236}">
                <a16:creationId xmlns:a16="http://schemas.microsoft.com/office/drawing/2014/main" id="{E8F865E0-3033-4949-810E-4D90DA391936}"/>
              </a:ext>
            </a:extLst>
          </p:cNvPr>
          <p:cNvSpPr/>
          <p:nvPr/>
        </p:nvSpPr>
        <p:spPr>
          <a:xfrm rot="3219542">
            <a:off x="1844448" y="2656605"/>
            <a:ext cx="401857" cy="604458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1A88175-2472-4C90-94AE-54EE340FEB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582" y="2946084"/>
            <a:ext cx="1966227" cy="1473232"/>
          </a:xfrm>
          <a:prstGeom prst="rect">
            <a:avLst/>
          </a:prstGeom>
        </p:spPr>
      </p:pic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F2693115-2FD1-4F56-A063-B54B8E71B999}"/>
              </a:ext>
            </a:extLst>
          </p:cNvPr>
          <p:cNvSpPr/>
          <p:nvPr/>
        </p:nvSpPr>
        <p:spPr>
          <a:xfrm rot="3302415">
            <a:off x="6610082" y="2576453"/>
            <a:ext cx="286916" cy="1525755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730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Astro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AD7C17-DF95-4031-BB1D-5A5152238DFA}"/>
              </a:ext>
            </a:extLst>
          </p:cNvPr>
          <p:cNvSpPr/>
          <p:nvPr/>
        </p:nvSpPr>
        <p:spPr>
          <a:xfrm>
            <a:off x="128464" y="1412775"/>
            <a:ext cx="4793713" cy="5281503"/>
          </a:xfrm>
          <a:prstGeom prst="rect">
            <a:avLst/>
          </a:prstGeom>
          <a:noFill/>
          <a:ln>
            <a:solidFill>
              <a:srgbClr val="7F2F8F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FF2AAD-5596-4481-99FD-3540BA23B6DE}"/>
              </a:ext>
            </a:extLst>
          </p:cNvPr>
          <p:cNvSpPr/>
          <p:nvPr/>
        </p:nvSpPr>
        <p:spPr>
          <a:xfrm>
            <a:off x="4983823" y="1412776"/>
            <a:ext cx="4793713" cy="5281502"/>
          </a:xfrm>
          <a:prstGeom prst="rect">
            <a:avLst/>
          </a:prstGeom>
          <a:noFill/>
          <a:ln>
            <a:solidFill>
              <a:srgbClr val="7F2F8F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Class diagram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Sequence diagram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47CC90-395A-4199-AEA7-87C23F378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3" y="1874440"/>
            <a:ext cx="4314074" cy="37242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5A8080-5E79-44DD-9246-30050919C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16" y="1715864"/>
            <a:ext cx="4497764" cy="388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40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C0406A3B-7FCD-43E7-8072-F6D6C89606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23636" t="15893" r="23333" b="13536"/>
          <a:stretch/>
        </p:blipFill>
        <p:spPr>
          <a:xfrm>
            <a:off x="5333684" y="1506767"/>
            <a:ext cx="3890809" cy="29125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C67C46-3822-4E5D-9373-B395990E15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23413" t="15856" r="23378" b="13808"/>
          <a:stretch/>
        </p:blipFill>
        <p:spPr>
          <a:xfrm>
            <a:off x="593611" y="1506767"/>
            <a:ext cx="3917059" cy="29125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Band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3976701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722268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Stage for band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Include state, seats, speaker, light, waiting area for player, curtain </a:t>
              </a:r>
              <a:r>
                <a:rPr lang="en-US" altLang="ko-KR" sz="1200" dirty="0" err="1"/>
                <a:t>etc</a:t>
              </a:r>
              <a:r>
                <a:rPr lang="en-US" altLang="ko-KR" sz="1200" dirty="0"/>
                <a:t> as actual stage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078F31-9FFB-4AE5-8EC7-784BD1CB5EC4}"/>
              </a:ext>
            </a:extLst>
          </p:cNvPr>
          <p:cNvGrpSpPr/>
          <p:nvPr/>
        </p:nvGrpSpPr>
        <p:grpSpPr>
          <a:xfrm>
            <a:off x="4983823" y="1412776"/>
            <a:ext cx="4793713" cy="3976701"/>
            <a:chOff x="159287" y="1412776"/>
            <a:chExt cx="4793713" cy="34563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FF2AAD-5596-4481-99FD-3540BA23B6DE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FC04B-E2E4-4399-960B-36BC097961C3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722268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Entrance is done by using portal from main world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Mirror to check appearance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Stage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Entrance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680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C0406A3B-7FCD-43E7-8072-F6D6C89606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7" r="14067"/>
          <a:stretch/>
        </p:blipFill>
        <p:spPr>
          <a:xfrm>
            <a:off x="5333684" y="1506767"/>
            <a:ext cx="3890809" cy="29125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C67C46-3822-4E5D-9373-B395990E15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84"/>
          <a:stretch/>
        </p:blipFill>
        <p:spPr>
          <a:xfrm>
            <a:off x="593611" y="1506767"/>
            <a:ext cx="3917059" cy="29125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Band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3976701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722268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Seat for audience</a:t>
              </a:r>
            </a:p>
            <a:p>
              <a:endParaRPr lang="en-US" altLang="ko-KR" sz="1200" dirty="0"/>
            </a:p>
            <a:p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078F31-9FFB-4AE5-8EC7-784BD1CB5EC4}"/>
              </a:ext>
            </a:extLst>
          </p:cNvPr>
          <p:cNvGrpSpPr/>
          <p:nvPr/>
        </p:nvGrpSpPr>
        <p:grpSpPr>
          <a:xfrm>
            <a:off x="4983823" y="1412776"/>
            <a:ext cx="4793713" cy="3976701"/>
            <a:chOff x="159287" y="1412776"/>
            <a:chExt cx="4793713" cy="34563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FF2AAD-5596-4481-99FD-3540BA23B6DE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FC04B-E2E4-4399-960B-36BC097961C3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722268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Place speakers and play music through the speakers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Seat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Speaker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88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Band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3976701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722268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Instrument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Use Unity Asset store’s instrument package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078F31-9FFB-4AE5-8EC7-784BD1CB5EC4}"/>
              </a:ext>
            </a:extLst>
          </p:cNvPr>
          <p:cNvGrpSpPr/>
          <p:nvPr/>
        </p:nvGrpSpPr>
        <p:grpSpPr>
          <a:xfrm>
            <a:off x="4983823" y="1412776"/>
            <a:ext cx="4793713" cy="3976701"/>
            <a:chOff x="159287" y="1412776"/>
            <a:chExt cx="4793713" cy="34563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FF2AAD-5596-4481-99FD-3540BA23B6DE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FC04B-E2E4-4399-960B-36BC097961C3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56176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Can pick up moveable instrument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Guitar, Cello, Piano, Drum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FE4EA61-64EA-4C2D-911B-7863ED5E25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85" t="15488" r="23484" b="13670"/>
          <a:stretch/>
        </p:blipFill>
        <p:spPr>
          <a:xfrm>
            <a:off x="2001468" y="1598070"/>
            <a:ext cx="2874526" cy="21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F75B45-0727-4BD3-A9A0-63B8E36930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33" t="15623" r="23258" b="13670"/>
          <a:stretch/>
        </p:blipFill>
        <p:spPr>
          <a:xfrm>
            <a:off x="6821342" y="1548853"/>
            <a:ext cx="2900572" cy="216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D40DFE-6980-4345-8D40-CF3FF41253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60" t="16027" r="23636" b="13939"/>
          <a:stretch/>
        </p:blipFill>
        <p:spPr>
          <a:xfrm>
            <a:off x="5009302" y="2189642"/>
            <a:ext cx="2895230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C67C46-3822-4E5D-9373-B395990E15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" b="147"/>
          <a:stretch/>
        </p:blipFill>
        <p:spPr>
          <a:xfrm>
            <a:off x="239320" y="2589743"/>
            <a:ext cx="2420803" cy="1800000"/>
          </a:xfrm>
          <a:prstGeom prst="rect">
            <a:avLst/>
          </a:prstGeom>
        </p:spPr>
      </p:pic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Stage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Pointer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53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80220" y="953349"/>
            <a:ext cx="3545559" cy="4951301"/>
            <a:chOff x="3847481" y="764704"/>
            <a:chExt cx="3545559" cy="4951301"/>
          </a:xfrm>
        </p:grpSpPr>
        <p:sp>
          <p:nvSpPr>
            <p:cNvPr id="9" name="TextBox 8"/>
            <p:cNvSpPr txBox="1"/>
            <p:nvPr/>
          </p:nvSpPr>
          <p:spPr>
            <a:xfrm>
              <a:off x="4121114" y="764704"/>
              <a:ext cx="17913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>
                  <a:solidFill>
                    <a:srgbClr val="7F2F8F"/>
                  </a:solidFill>
                  <a:latin typeface="KoPub바탕체 Bold" panose="02020603020101020101" pitchFamily="18" charset="-127"/>
                  <a:ea typeface="KoPub바탕체 Bold" panose="02020603020101020101" pitchFamily="18" charset="-127"/>
                </a:rPr>
                <a:t>Contents</a:t>
              </a:r>
              <a:endParaRPr lang="ko-KR" altLang="en-US" sz="3000">
                <a:solidFill>
                  <a:srgbClr val="7F2F8F"/>
                </a:solidFill>
                <a:latin typeface="KoPub바탕체 Bold" panose="02020603020101020101" pitchFamily="18" charset="-127"/>
                <a:ea typeface="KoPub바탕체 Bold" panose="0202060302010102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47481" y="1412776"/>
              <a:ext cx="3545559" cy="43032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0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1. Overview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2. Functionality</a:t>
              </a:r>
              <a:endParaRPr lang="ko-KR" altLang="en-US" sz="20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0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3. Role &amp; Platform</a:t>
              </a:r>
              <a:endParaRPr lang="ko-KR" altLang="en-US" sz="20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0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4. Implementation &amp; Result</a:t>
              </a:r>
              <a:endParaRPr lang="ko-KR" altLang="en-US" sz="20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0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5. Expected Effect 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6. Limitation</a:t>
              </a:r>
              <a:endParaRPr lang="ko-KR" altLang="en-US" sz="20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0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7. References</a:t>
              </a:r>
              <a:endParaRPr lang="ko-KR" altLang="en-US" sz="20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3663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C0406A3B-7FCD-43E7-8072-F6D6C89606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/>
        </p:blipFill>
        <p:spPr>
          <a:xfrm>
            <a:off x="5333684" y="1506767"/>
            <a:ext cx="3890809" cy="29125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C67C46-3822-4E5D-9373-B395990E15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" b="204"/>
          <a:stretch/>
        </p:blipFill>
        <p:spPr>
          <a:xfrm>
            <a:off x="593611" y="1506767"/>
            <a:ext cx="3917059" cy="29125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Band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3976701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722268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Area for player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Audience cannot see through the curtain, but player can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078F31-9FFB-4AE5-8EC7-784BD1CB5EC4}"/>
              </a:ext>
            </a:extLst>
          </p:cNvPr>
          <p:cNvGrpSpPr/>
          <p:nvPr/>
        </p:nvGrpSpPr>
        <p:grpSpPr>
          <a:xfrm>
            <a:off x="4983823" y="1412776"/>
            <a:ext cx="4793713" cy="3976701"/>
            <a:chOff x="159287" y="1412776"/>
            <a:chExt cx="4793713" cy="34563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FF2AAD-5596-4481-99FD-3540BA23B6DE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FC04B-E2E4-4399-960B-36BC097961C3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722268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Can locate three light as user want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Move the light by left and right buttons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95835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Waiting area behind curtain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Light managing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835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>
            <a:extLst>
              <a:ext uri="{FF2B5EF4-FFF2-40B4-BE49-F238E27FC236}">
                <a16:creationId xmlns:a16="http://schemas.microsoft.com/office/drawing/2014/main" id="{3D9F389F-FBB3-41E9-92EC-925A55F81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12" y="1644768"/>
            <a:ext cx="4054887" cy="503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Band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AD7C17-DF95-4031-BB1D-5A5152238DFA}"/>
              </a:ext>
            </a:extLst>
          </p:cNvPr>
          <p:cNvSpPr/>
          <p:nvPr/>
        </p:nvSpPr>
        <p:spPr>
          <a:xfrm>
            <a:off x="128464" y="1412775"/>
            <a:ext cx="4793713" cy="5281503"/>
          </a:xfrm>
          <a:prstGeom prst="rect">
            <a:avLst/>
          </a:prstGeom>
          <a:noFill/>
          <a:ln>
            <a:solidFill>
              <a:srgbClr val="7F2F8F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FF2AAD-5596-4481-99FD-3540BA23B6DE}"/>
              </a:ext>
            </a:extLst>
          </p:cNvPr>
          <p:cNvSpPr/>
          <p:nvPr/>
        </p:nvSpPr>
        <p:spPr>
          <a:xfrm>
            <a:off x="4983823" y="1412776"/>
            <a:ext cx="4793713" cy="5281502"/>
          </a:xfrm>
          <a:prstGeom prst="rect">
            <a:avLst/>
          </a:prstGeom>
          <a:noFill/>
          <a:ln>
            <a:solidFill>
              <a:srgbClr val="7F2F8F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Class diagram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Sequence diagram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F9D38BF-1AFC-4184-B581-A681D4329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864" y="2538413"/>
            <a:ext cx="4549629" cy="260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761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28595" y="292586"/>
            <a:ext cx="2248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5. Expected Effect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AA6504-F9B7-4246-BFEB-C9F7065CBA7C}"/>
              </a:ext>
            </a:extLst>
          </p:cNvPr>
          <p:cNvGrpSpPr/>
          <p:nvPr/>
        </p:nvGrpSpPr>
        <p:grpSpPr>
          <a:xfrm>
            <a:off x="1352600" y="1353900"/>
            <a:ext cx="7622668" cy="4150200"/>
            <a:chOff x="282660" y="1511048"/>
            <a:chExt cx="9206844" cy="4503456"/>
          </a:xfrm>
        </p:grpSpPr>
        <p:sp>
          <p:nvSpPr>
            <p:cNvPr id="4" name="Google Shape;211;gf2c0e9a093_0_1">
              <a:extLst>
                <a:ext uri="{FF2B5EF4-FFF2-40B4-BE49-F238E27FC236}">
                  <a16:creationId xmlns:a16="http://schemas.microsoft.com/office/drawing/2014/main" id="{EB3FA6CA-B090-4E7D-890A-451674068EA4}"/>
                </a:ext>
              </a:extLst>
            </p:cNvPr>
            <p:cNvSpPr/>
            <p:nvPr/>
          </p:nvSpPr>
          <p:spPr>
            <a:xfrm>
              <a:off x="282661" y="1511048"/>
              <a:ext cx="9206843" cy="90984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F2F8F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altLang="ko-KR" sz="1600" dirty="0"/>
                <a:t>Using VR Chat, we can assess to Club Application Booth without having any constraints of space or time. </a:t>
              </a:r>
              <a:endParaRPr sz="1600" dirty="0">
                <a:solidFill>
                  <a:srgbClr val="888888"/>
                </a:solidFill>
              </a:endParaRPr>
            </a:p>
          </p:txBody>
        </p:sp>
        <p:sp>
          <p:nvSpPr>
            <p:cNvPr id="11" name="Google Shape;211;gf2c0e9a093_0_1">
              <a:extLst>
                <a:ext uri="{FF2B5EF4-FFF2-40B4-BE49-F238E27FC236}">
                  <a16:creationId xmlns:a16="http://schemas.microsoft.com/office/drawing/2014/main" id="{9C2F954B-AA2C-4DC0-98A1-B7ECCD1D8A29}"/>
                </a:ext>
              </a:extLst>
            </p:cNvPr>
            <p:cNvSpPr/>
            <p:nvPr/>
          </p:nvSpPr>
          <p:spPr>
            <a:xfrm>
              <a:off x="282661" y="2708920"/>
              <a:ext cx="9206843" cy="90984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F2F8F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altLang="ko-KR" sz="1600" dirty="0"/>
                <a:t>Any clubs having difficulty on introducing activity, VR Chat will give another way to introduce. (</a:t>
              </a:r>
              <a:r>
                <a:rPr lang="en-US" altLang="ko-KR" sz="1600" dirty="0" err="1"/>
                <a:t>e.g</a:t>
              </a:r>
              <a:r>
                <a:rPr lang="en-US" altLang="ko-KR" sz="1600" dirty="0"/>
                <a:t> Band activity)</a:t>
              </a:r>
              <a:endParaRPr sz="1600" dirty="0">
                <a:solidFill>
                  <a:srgbClr val="888888"/>
                </a:solidFill>
              </a:endParaRPr>
            </a:p>
          </p:txBody>
        </p:sp>
        <p:sp>
          <p:nvSpPr>
            <p:cNvPr id="12" name="Google Shape;211;gf2c0e9a093_0_1">
              <a:extLst>
                <a:ext uri="{FF2B5EF4-FFF2-40B4-BE49-F238E27FC236}">
                  <a16:creationId xmlns:a16="http://schemas.microsoft.com/office/drawing/2014/main" id="{81D4F8E6-D677-4335-9606-C5E5C7168A36}"/>
                </a:ext>
              </a:extLst>
            </p:cNvPr>
            <p:cNvSpPr/>
            <p:nvPr/>
          </p:nvSpPr>
          <p:spPr>
            <a:xfrm>
              <a:off x="282661" y="3906792"/>
              <a:ext cx="9206843" cy="90984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F2F8F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altLang="ko-KR" sz="1600" dirty="0"/>
                <a:t>It can be developed as club activating world beyond club experience world.</a:t>
              </a:r>
            </a:p>
          </p:txBody>
        </p:sp>
        <p:sp>
          <p:nvSpPr>
            <p:cNvPr id="13" name="Google Shape;211;gf2c0e9a093_0_1">
              <a:extLst>
                <a:ext uri="{FF2B5EF4-FFF2-40B4-BE49-F238E27FC236}">
                  <a16:creationId xmlns:a16="http://schemas.microsoft.com/office/drawing/2014/main" id="{D0CAF183-D7E7-4BAC-A3B9-E58DDBD191BD}"/>
                </a:ext>
              </a:extLst>
            </p:cNvPr>
            <p:cNvSpPr/>
            <p:nvPr/>
          </p:nvSpPr>
          <p:spPr>
            <a:xfrm>
              <a:off x="282660" y="5104664"/>
              <a:ext cx="9206843" cy="90984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F2F8F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altLang="ko-KR" sz="1600" dirty="0"/>
                <a:t>Because of low constraints on space and time, there will be various clubs utilizing various technologies of VR chat.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729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42524" y="292586"/>
            <a:ext cx="16209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6. Limitation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3" name="Google Shape;211;gf2c0e9a093_0_1">
            <a:extLst>
              <a:ext uri="{FF2B5EF4-FFF2-40B4-BE49-F238E27FC236}">
                <a16:creationId xmlns:a16="http://schemas.microsoft.com/office/drawing/2014/main" id="{07A4582D-4A48-444D-9740-5969B9E1E341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Main Booth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A84A81-5CAC-43B5-9AAA-9DCFE07BBBC0}"/>
              </a:ext>
            </a:extLst>
          </p:cNvPr>
          <p:cNvSpPr/>
          <p:nvPr/>
        </p:nvSpPr>
        <p:spPr>
          <a:xfrm>
            <a:off x="5385048" y="1412776"/>
            <a:ext cx="4248472" cy="4536504"/>
          </a:xfrm>
          <a:prstGeom prst="rect">
            <a:avLst/>
          </a:prstGeom>
          <a:noFill/>
          <a:ln>
            <a:solidFill>
              <a:srgbClr val="7F2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Supposed to use centralized DB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(in Requirement Spec)</a:t>
            </a:r>
          </a:p>
          <a:p>
            <a:pPr marL="76469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DB from outside </a:t>
            </a:r>
            <a:r>
              <a:rPr lang="en-US" altLang="ko-KR" sz="1600" dirty="0" err="1">
                <a:solidFill>
                  <a:schemeClr val="tx1"/>
                </a:solidFill>
              </a:rPr>
              <a:t>VRChat</a:t>
            </a:r>
            <a:r>
              <a:rPr lang="en-US" altLang="ko-KR" sz="1600" dirty="0">
                <a:solidFill>
                  <a:schemeClr val="tx1"/>
                </a:solidFill>
              </a:rPr>
              <a:t> cannot be used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</a:rPr>
              <a:t>→ store data in distributed </a:t>
            </a:r>
            <a:r>
              <a:rPr lang="en-US" altLang="ko-KR" sz="1600" dirty="0" err="1">
                <a:solidFill>
                  <a:schemeClr val="tx1"/>
                </a:solidFill>
              </a:rPr>
              <a:t>gameObject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76469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Cannot use operation for DB such as Join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</a:rPr>
              <a:t>→ submit form whenever users want to apply to the club rather than registering the user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6C4D42-D011-4A2D-8190-9CC043598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4" t="16819" r="37914" b="34057"/>
          <a:stretch/>
        </p:blipFill>
        <p:spPr>
          <a:xfrm>
            <a:off x="579797" y="1592432"/>
            <a:ext cx="3932517" cy="435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0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42524" y="292586"/>
            <a:ext cx="16209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6. Limitation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3" name="Google Shape;211;gf2c0e9a093_0_1">
            <a:extLst>
              <a:ext uri="{FF2B5EF4-FFF2-40B4-BE49-F238E27FC236}">
                <a16:creationId xmlns:a16="http://schemas.microsoft.com/office/drawing/2014/main" id="{07A4582D-4A48-444D-9740-5969B9E1E341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Othello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A84A81-5CAC-43B5-9AAA-9DCFE07BBBC0}"/>
              </a:ext>
            </a:extLst>
          </p:cNvPr>
          <p:cNvSpPr/>
          <p:nvPr/>
        </p:nvSpPr>
        <p:spPr>
          <a:xfrm>
            <a:off x="272480" y="1412775"/>
            <a:ext cx="9361040" cy="4920645"/>
          </a:xfrm>
          <a:prstGeom prst="rect">
            <a:avLst/>
          </a:prstGeom>
          <a:noFill/>
          <a:ln>
            <a:solidFill>
              <a:srgbClr val="7F2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2BE07-7D5C-489A-8314-5E049C74CADB}"/>
              </a:ext>
            </a:extLst>
          </p:cNvPr>
          <p:cNvSpPr txBox="1"/>
          <p:nvPr/>
        </p:nvSpPr>
        <p:spPr>
          <a:xfrm>
            <a:off x="344488" y="1997839"/>
            <a:ext cx="999744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[Original Use Case]</a:t>
            </a:r>
          </a:p>
          <a:p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1. Experience and check-in room ------------------------------------------------------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2. 2~3 Othello board for experience --------------------------------------------------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3. Two player interact to board, then game start -------------------------------------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4. competitor’s information from whiteboard behind, refer to check-in data -------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5. While playing, player can see available place for putting stone -------------------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6. Putting stone support sound and animation effect --------------------------------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7. At the end of each game, game result is updated on history DB -----------------</a:t>
            </a:r>
          </a:p>
          <a:p>
            <a:endParaRPr lang="en-US" altLang="ko-KR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85D6C-FA18-4499-95F5-3D8296D4D00A}"/>
              </a:ext>
            </a:extLst>
          </p:cNvPr>
          <p:cNvSpPr txBox="1"/>
          <p:nvPr/>
        </p:nvSpPr>
        <p:spPr>
          <a:xfrm>
            <a:off x="9074884" y="2497943"/>
            <a:ext cx="486628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△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○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○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Ⅹ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○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Ⅹ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Ⅹ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328456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42524" y="292586"/>
            <a:ext cx="16209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6. Limitation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3" name="Google Shape;211;gf2c0e9a093_0_1">
            <a:extLst>
              <a:ext uri="{FF2B5EF4-FFF2-40B4-BE49-F238E27FC236}">
                <a16:creationId xmlns:a16="http://schemas.microsoft.com/office/drawing/2014/main" id="{07A4582D-4A48-444D-9740-5969B9E1E341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Astro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A84A81-5CAC-43B5-9AAA-9DCFE07BBBC0}"/>
              </a:ext>
            </a:extLst>
          </p:cNvPr>
          <p:cNvSpPr/>
          <p:nvPr/>
        </p:nvSpPr>
        <p:spPr>
          <a:xfrm>
            <a:off x="272480" y="1412775"/>
            <a:ext cx="9361040" cy="4920645"/>
          </a:xfrm>
          <a:prstGeom prst="rect">
            <a:avLst/>
          </a:prstGeom>
          <a:noFill/>
          <a:ln>
            <a:solidFill>
              <a:srgbClr val="7F2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53A67-BAF1-450C-8977-B296AFF74D3D}"/>
              </a:ext>
            </a:extLst>
          </p:cNvPr>
          <p:cNvSpPr txBox="1"/>
          <p:nvPr/>
        </p:nvSpPr>
        <p:spPr>
          <a:xfrm>
            <a:off x="308044" y="1844824"/>
            <a:ext cx="9109452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[Original Use Case]</a:t>
            </a:r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1. Spherical space world, standing plate at the bottom of the upper hemisphere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2. World celestial texture based on the Republic of Korea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3. Rotation of celestial texture based on time flow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4. Night-feeling background sound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5. Texture change according to time and country change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6. Board that shows the selected time and country</a:t>
            </a:r>
          </a:p>
        </p:txBody>
      </p:sp>
    </p:spTree>
    <p:extLst>
      <p:ext uri="{BB962C8B-B14F-4D97-AF65-F5344CB8AC3E}">
        <p14:creationId xmlns:p14="http://schemas.microsoft.com/office/powerpoint/2010/main" val="3211541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42524" y="292586"/>
            <a:ext cx="16209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6. Limitation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3" name="Google Shape;211;gf2c0e9a093_0_1">
            <a:extLst>
              <a:ext uri="{FF2B5EF4-FFF2-40B4-BE49-F238E27FC236}">
                <a16:creationId xmlns:a16="http://schemas.microsoft.com/office/drawing/2014/main" id="{07A4582D-4A48-444D-9740-5969B9E1E341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Band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A84A81-5CAC-43B5-9AAA-9DCFE07BBBC0}"/>
              </a:ext>
            </a:extLst>
          </p:cNvPr>
          <p:cNvSpPr/>
          <p:nvPr/>
        </p:nvSpPr>
        <p:spPr>
          <a:xfrm>
            <a:off x="272480" y="1412775"/>
            <a:ext cx="9361040" cy="4920645"/>
          </a:xfrm>
          <a:prstGeom prst="rect">
            <a:avLst/>
          </a:prstGeom>
          <a:noFill/>
          <a:ln>
            <a:solidFill>
              <a:srgbClr val="7F2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66961592-99A4-4260-94B5-EB40E48E0958}"/>
              </a:ext>
            </a:extLst>
          </p:cNvPr>
          <p:cNvSpPr txBox="1">
            <a:spLocks/>
          </p:cNvSpPr>
          <p:nvPr/>
        </p:nvSpPr>
        <p:spPr>
          <a:xfrm>
            <a:off x="351114" y="1772816"/>
            <a:ext cx="9203772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11079" indent="-311079" algn="l" defTabSz="82954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4004" indent="-259232" algn="l" defTabSz="829544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6930" indent="-207386" algn="l" defTabSz="82954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701" indent="-207386" algn="l" defTabSz="829544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6473" indent="-207386" algn="l" defTabSz="829544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1245" indent="-207386" algn="l" defTabSz="82954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96017" indent="-207386" algn="l" defTabSz="82954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10789" indent="-207386" algn="l" defTabSz="82954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25561" indent="-207386" algn="l" defTabSz="82954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sz="1800" dirty="0"/>
              <a:t>[Original Use Case]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AutoNum type="arabicPeriod"/>
            </a:pPr>
            <a:r>
              <a:rPr lang="en-US" altLang="ko-KR" sz="1800" dirty="0"/>
              <a:t>Imitates a concert hall at the natural science campus of SKKU.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AutoNum type="arabicPeriod"/>
            </a:pPr>
            <a:r>
              <a:rPr lang="en-US" altLang="ko-KR" sz="1800" dirty="0"/>
              <a:t>World is in a cube structure; the bottom plate is the grass ground. </a:t>
            </a:r>
            <a:br>
              <a:rPr lang="en-US" altLang="ko-KR" sz="1800" dirty="0"/>
            </a:br>
            <a:r>
              <a:rPr lang="en-US" altLang="ko-KR" sz="1800" dirty="0"/>
              <a:t>Four side surfaces textures are photos taken at the center point of the bottom plate specified at 1 and corresponding directions.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sz="1800" dirty="0"/>
              <a:t>3. Each band player uses a media object, which makes a corresponding sound effect.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sz="1800" dirty="0"/>
              <a:t>4. Some photo zones to take pictures in the world.</a:t>
            </a:r>
          </a:p>
          <a:p>
            <a:pPr marL="0" indent="0">
              <a:buFont typeface="Arial" pitchFamily="34" charset="0"/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51678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46626" y="292586"/>
            <a:ext cx="1612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7. Reference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05E0AD-1EE1-4A76-8335-81D7C663181F}"/>
              </a:ext>
            </a:extLst>
          </p:cNvPr>
          <p:cNvSpPr/>
          <p:nvPr/>
        </p:nvSpPr>
        <p:spPr>
          <a:xfrm>
            <a:off x="200472" y="1160748"/>
            <a:ext cx="9505056" cy="4356484"/>
          </a:xfrm>
          <a:prstGeom prst="rect">
            <a:avLst/>
          </a:prstGeom>
          <a:noFill/>
          <a:ln>
            <a:solidFill>
              <a:srgbClr val="7F2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충무디자인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충무디자인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] 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가상현실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VR </a:t>
            </a:r>
            <a:r>
              <a:rPr lang="ko-KR" altLang="ko-KR" sz="1200" dirty="0" err="1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무료파워포인트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dirty="0" err="1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피피티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(PPT) 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템플릿디자인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표지디자인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” 충무디자인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24 9 2021. [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온라인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]. Available: https://chungmudesign.com/687. [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액세스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11 12 2021].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err="1">
                <a:solidFill>
                  <a:schemeClr val="tx1"/>
                </a:solidFill>
              </a:rPr>
              <a:t>VRChat</a:t>
            </a:r>
            <a:r>
              <a:rPr lang="en-US" altLang="ko-KR" sz="1200" dirty="0">
                <a:solidFill>
                  <a:schemeClr val="tx1"/>
                </a:solidFill>
              </a:rPr>
              <a:t>, “Networking,” </a:t>
            </a:r>
            <a:r>
              <a:rPr lang="en-US" altLang="ko-KR" sz="1200" dirty="0" err="1">
                <a:solidFill>
                  <a:schemeClr val="tx1"/>
                </a:solidFill>
              </a:rPr>
              <a:t>VRChat</a:t>
            </a:r>
            <a:r>
              <a:rPr lang="en-US" altLang="ko-KR" sz="1200" dirty="0">
                <a:solidFill>
                  <a:schemeClr val="tx1"/>
                </a:solidFill>
              </a:rPr>
              <a:t>, [</a:t>
            </a:r>
            <a:r>
              <a:rPr lang="ko-KR" altLang="en-US" sz="1200" dirty="0">
                <a:solidFill>
                  <a:schemeClr val="tx1"/>
                </a:solidFill>
              </a:rPr>
              <a:t>온라인</a:t>
            </a:r>
            <a:r>
              <a:rPr lang="en-US" altLang="ko-KR" sz="1200" dirty="0">
                <a:solidFill>
                  <a:schemeClr val="tx1"/>
                </a:solidFill>
              </a:rPr>
              <a:t>]. Available: https://docs.vrchat.com/docs/udon-networking. [</a:t>
            </a:r>
            <a:r>
              <a:rPr lang="ko-KR" altLang="en-US" sz="1200" dirty="0">
                <a:solidFill>
                  <a:schemeClr val="tx1"/>
                </a:solidFill>
              </a:rPr>
              <a:t>액세스</a:t>
            </a:r>
            <a:r>
              <a:rPr lang="en-US" altLang="ko-KR" sz="1200" dirty="0">
                <a:solidFill>
                  <a:schemeClr val="tx1"/>
                </a:solidFill>
              </a:rPr>
              <a:t>: 27 11 2021].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DocuD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200" dirty="0" err="1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UdonSharp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19 7 2017. [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온라인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]. Available: https://github.com/MerlinVR/UdonSharp/wiki/udonsharp#udonbehavioursyncmode. [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액세스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11 12 2021].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366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78622" y="292586"/>
            <a:ext cx="1548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1. Overview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35D4AB-B7E1-48D3-AF2A-FE7632E7FF0F}"/>
              </a:ext>
            </a:extLst>
          </p:cNvPr>
          <p:cNvGrpSpPr/>
          <p:nvPr/>
        </p:nvGrpSpPr>
        <p:grpSpPr>
          <a:xfrm>
            <a:off x="574525" y="1460382"/>
            <a:ext cx="8756949" cy="3421955"/>
            <a:chOff x="1752777" y="2495553"/>
            <a:chExt cx="8756949" cy="7595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186ADE-C671-4B13-A899-3AE4AA5EBF9E}"/>
                </a:ext>
              </a:extLst>
            </p:cNvPr>
            <p:cNvSpPr txBox="1"/>
            <p:nvPr/>
          </p:nvSpPr>
          <p:spPr>
            <a:xfrm>
              <a:off x="1752777" y="2495553"/>
              <a:ext cx="8756949" cy="368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rgbClr val="7F2F8F"/>
                  </a:solidFill>
                  <a:latin typeface="KoPub바탕체 Bold" panose="02020603020101020101" pitchFamily="18" charset="-127"/>
                  <a:ea typeface="KoPub바탕체 Bold" panose="02020603020101020101" pitchFamily="18" charset="-127"/>
                </a:rPr>
                <a:t>Explore, Experience and Apply to Club Activity</a:t>
              </a:r>
              <a:br>
                <a:rPr lang="en-US" altLang="ko-KR" sz="3000" b="1" dirty="0">
                  <a:solidFill>
                    <a:srgbClr val="7F2F8F"/>
                  </a:solidFill>
                  <a:latin typeface="KoPub바탕체 Bold" panose="02020603020101020101" pitchFamily="18" charset="-127"/>
                  <a:ea typeface="KoPub바탕체 Bold" panose="02020603020101020101" pitchFamily="18" charset="-127"/>
                </a:rPr>
              </a:br>
              <a:r>
                <a:rPr lang="en-US" altLang="ko-KR" sz="2000" b="1" dirty="0">
                  <a:solidFill>
                    <a:srgbClr val="7F2F8F"/>
                  </a:solidFill>
                  <a:latin typeface="KoPub바탕체 Bold" panose="02020603020101020101" pitchFamily="18" charset="-127"/>
                  <a:ea typeface="KoPub바탕체 Bold" panose="02020603020101020101" pitchFamily="18" charset="-127"/>
                </a:rPr>
                <a:t>More Realistically with </a:t>
              </a:r>
              <a:r>
                <a:rPr lang="en-US" altLang="ko-KR" sz="2000" b="1" dirty="0" err="1">
                  <a:solidFill>
                    <a:srgbClr val="7F2F8F"/>
                  </a:solidFill>
                  <a:latin typeface="KoPub바탕체 Bold" panose="02020603020101020101" pitchFamily="18" charset="-127"/>
                  <a:ea typeface="KoPub바탕체 Bold" panose="02020603020101020101" pitchFamily="18" charset="-127"/>
                </a:rPr>
                <a:t>VRChat</a:t>
              </a:r>
              <a:r>
                <a:rPr lang="en-US" altLang="ko-KR" sz="2000" b="1" dirty="0">
                  <a:solidFill>
                    <a:srgbClr val="7F2F8F"/>
                  </a:solidFill>
                  <a:latin typeface="KoPub바탕체 Bold" panose="02020603020101020101" pitchFamily="18" charset="-127"/>
                  <a:ea typeface="KoPub바탕체 Bold" panose="02020603020101020101" pitchFamily="18" charset="-127"/>
                </a:rPr>
                <a:t>!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596F77-FA1D-45CE-BCAC-3009CF6F9FD2}"/>
                </a:ext>
              </a:extLst>
            </p:cNvPr>
            <p:cNvSpPr/>
            <p:nvPr/>
          </p:nvSpPr>
          <p:spPr>
            <a:xfrm>
              <a:off x="2386836" y="2813467"/>
              <a:ext cx="6321152" cy="441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Look around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Watch video of previous club activities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Experience Representative activity in </a:t>
              </a:r>
              <a:r>
                <a:rPr lang="en-US" altLang="ko-KR" sz="1400" b="1" dirty="0" err="1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VRChat</a:t>
              </a:r>
              <a:r>
                <a:rPr lang="en-US" altLang="ko-KR" sz="14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 world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Apply to Club interested in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Manage apply as club manager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Manage world as administrator of the world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543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9819" y="292586"/>
            <a:ext cx="1946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2. Functionality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3" name="Google Shape;211;gf2c0e9a093_0_1">
            <a:extLst>
              <a:ext uri="{FF2B5EF4-FFF2-40B4-BE49-F238E27FC236}">
                <a16:creationId xmlns:a16="http://schemas.microsoft.com/office/drawing/2014/main" id="{3B16A408-F5A6-4530-B95E-88CACD86CA36}"/>
              </a:ext>
            </a:extLst>
          </p:cNvPr>
          <p:cNvSpPr/>
          <p:nvPr/>
        </p:nvSpPr>
        <p:spPr>
          <a:xfrm>
            <a:off x="452501" y="1043723"/>
            <a:ext cx="8820980" cy="652531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sz="1400" dirty="0"/>
              <a:t>Using VR Chat, build SKKU Campus map for club promotion and application booth.</a:t>
            </a:r>
            <a:endParaRPr sz="1400" dirty="0">
              <a:solidFill>
                <a:srgbClr val="888888"/>
              </a:solidFill>
            </a:endParaRPr>
          </a:p>
        </p:txBody>
      </p:sp>
      <p:sp>
        <p:nvSpPr>
          <p:cNvPr id="4" name="Google Shape;211;gf2c0e9a093_0_1">
            <a:extLst>
              <a:ext uri="{FF2B5EF4-FFF2-40B4-BE49-F238E27FC236}">
                <a16:creationId xmlns:a16="http://schemas.microsoft.com/office/drawing/2014/main" id="{8FE1865A-62DC-4A31-B732-7CE5E105A4D5}"/>
              </a:ext>
            </a:extLst>
          </p:cNvPr>
          <p:cNvSpPr/>
          <p:nvPr/>
        </p:nvSpPr>
        <p:spPr>
          <a:xfrm>
            <a:off x="452501" y="2038344"/>
            <a:ext cx="8820980" cy="652531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Look at videos of previous activities of the club.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35A30349-9A05-49A6-9D02-0FEBFEDD8E10}"/>
              </a:ext>
            </a:extLst>
          </p:cNvPr>
          <p:cNvSpPr/>
          <p:nvPr/>
        </p:nvSpPr>
        <p:spPr>
          <a:xfrm>
            <a:off x="452501" y="3032965"/>
            <a:ext cx="8820980" cy="652531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ko-KR" sz="1400" dirty="0"/>
              <a:t>Move to another world and experience representative activity of the club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altLang="ko-KR" sz="1400" dirty="0"/>
              <a:t>(Othello board game, Planetarium, Stage for band)</a:t>
            </a:r>
          </a:p>
        </p:txBody>
      </p:sp>
      <p:sp>
        <p:nvSpPr>
          <p:cNvPr id="7" name="Google Shape;211;gf2c0e9a093_0_1">
            <a:extLst>
              <a:ext uri="{FF2B5EF4-FFF2-40B4-BE49-F238E27FC236}">
                <a16:creationId xmlns:a16="http://schemas.microsoft.com/office/drawing/2014/main" id="{B0B5172F-035B-41ED-8518-E3E584892814}"/>
              </a:ext>
            </a:extLst>
          </p:cNvPr>
          <p:cNvSpPr/>
          <p:nvPr/>
        </p:nvSpPr>
        <p:spPr>
          <a:xfrm>
            <a:off x="452501" y="4027586"/>
            <a:ext cx="8820980" cy="652531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ko-KR" sz="1400" dirty="0"/>
              <a:t>Apply to the interested club</a:t>
            </a:r>
            <a:br>
              <a:rPr lang="en-US" altLang="ko-KR" sz="1400" dirty="0"/>
            </a:br>
            <a:r>
              <a:rPr lang="en-US" altLang="ko-KR" sz="1400" dirty="0"/>
              <a:t>(submit form including personal information for applying the club)</a:t>
            </a:r>
            <a:endParaRPr lang="ko-KR" altLang="en-US" sz="1400" dirty="0"/>
          </a:p>
        </p:txBody>
      </p:sp>
      <p:sp>
        <p:nvSpPr>
          <p:cNvPr id="8" name="Google Shape;211;gf2c0e9a093_0_1">
            <a:extLst>
              <a:ext uri="{FF2B5EF4-FFF2-40B4-BE49-F238E27FC236}">
                <a16:creationId xmlns:a16="http://schemas.microsoft.com/office/drawing/2014/main" id="{B4C6BE33-F504-42A8-A717-6F4F3F1A1193}"/>
              </a:ext>
            </a:extLst>
          </p:cNvPr>
          <p:cNvSpPr/>
          <p:nvPr/>
        </p:nvSpPr>
        <p:spPr>
          <a:xfrm>
            <a:off x="452501" y="5022207"/>
            <a:ext cx="8820980" cy="652531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ko-KR" sz="1400" dirty="0"/>
              <a:t>Manage apply form and video URL as club manager</a:t>
            </a:r>
            <a:br>
              <a:rPr lang="en-US" altLang="ko-KR" sz="1400" dirty="0"/>
            </a:br>
            <a:r>
              <a:rPr lang="en-US" altLang="ko-KR" sz="1400" dirty="0"/>
              <a:t>(limit access to club manager’s room by using password)</a:t>
            </a:r>
            <a:endParaRPr lang="ko-KR" altLang="en-US" sz="1400" dirty="0"/>
          </a:p>
        </p:txBody>
      </p:sp>
      <p:sp>
        <p:nvSpPr>
          <p:cNvPr id="9" name="Google Shape;211;gf2c0e9a093_0_1">
            <a:extLst>
              <a:ext uri="{FF2B5EF4-FFF2-40B4-BE49-F238E27FC236}">
                <a16:creationId xmlns:a16="http://schemas.microsoft.com/office/drawing/2014/main" id="{011E64E6-4950-4BEC-8B55-1EE00814F23D}"/>
              </a:ext>
            </a:extLst>
          </p:cNvPr>
          <p:cNvSpPr/>
          <p:nvPr/>
        </p:nvSpPr>
        <p:spPr>
          <a:xfrm>
            <a:off x="452501" y="6016829"/>
            <a:ext cx="8820980" cy="652531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ko-KR" sz="1400" dirty="0"/>
              <a:t>Manage the world and set manager room’s password</a:t>
            </a:r>
            <a:br>
              <a:rPr lang="en-US" altLang="ko-KR" sz="1400" dirty="0"/>
            </a:br>
            <a:r>
              <a:rPr lang="en-US" altLang="ko-KR" sz="1400" dirty="0"/>
              <a:t>(limit access to administrator room to authenticated user)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7211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779701" y="292586"/>
            <a:ext cx="2346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3. Role &amp; Platform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5288F-3B1E-401C-AF75-49BBFB61D421}"/>
              </a:ext>
            </a:extLst>
          </p:cNvPr>
          <p:cNvSpPr txBox="1"/>
          <p:nvPr/>
        </p:nvSpPr>
        <p:spPr>
          <a:xfrm>
            <a:off x="821733" y="2166247"/>
            <a:ext cx="174051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Main World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7F3985-8418-4C2D-846E-F3DD12155116}"/>
              </a:ext>
            </a:extLst>
          </p:cNvPr>
          <p:cNvSpPr txBox="1"/>
          <p:nvPr/>
        </p:nvSpPr>
        <p:spPr>
          <a:xfrm>
            <a:off x="3802464" y="3051677"/>
            <a:ext cx="141889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Bands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C9B18-2E77-4246-855E-CCECFE1DF614}"/>
              </a:ext>
            </a:extLst>
          </p:cNvPr>
          <p:cNvSpPr txBox="1"/>
          <p:nvPr/>
        </p:nvSpPr>
        <p:spPr>
          <a:xfrm>
            <a:off x="3802464" y="2166247"/>
            <a:ext cx="1418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Astro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9923D-0A7E-4E06-A9CF-13F144A69569}"/>
              </a:ext>
            </a:extLst>
          </p:cNvPr>
          <p:cNvSpPr txBox="1"/>
          <p:nvPr/>
        </p:nvSpPr>
        <p:spPr>
          <a:xfrm>
            <a:off x="3802464" y="1196752"/>
            <a:ext cx="141889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Othello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58F656-F2E6-4B0E-9B24-88541F9413BB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>
            <a:off x="1691988" y="2535579"/>
            <a:ext cx="0" cy="37301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6C1FD4E-E843-428D-8789-5CBC5A2EFB98}"/>
              </a:ext>
            </a:extLst>
          </p:cNvPr>
          <p:cNvSpPr txBox="1"/>
          <p:nvPr/>
        </p:nvSpPr>
        <p:spPr>
          <a:xfrm>
            <a:off x="6314963" y="1196752"/>
            <a:ext cx="2775774" cy="38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김도열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Doyeol</a:t>
            </a:r>
            <a:r>
              <a:rPr lang="en-US" altLang="ko-KR" dirty="0"/>
              <a:t> Kim)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7473E-166E-493C-B77A-44922C7714BF}"/>
              </a:ext>
            </a:extLst>
          </p:cNvPr>
          <p:cNvSpPr txBox="1"/>
          <p:nvPr/>
        </p:nvSpPr>
        <p:spPr>
          <a:xfrm>
            <a:off x="776536" y="2908594"/>
            <a:ext cx="183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이준영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Junyoung</a:t>
            </a:r>
            <a:r>
              <a:rPr lang="en-US" altLang="ko-KR" dirty="0"/>
              <a:t> Lee)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9432E-E279-4B2A-AC2F-77399A9F0A3E}"/>
              </a:ext>
            </a:extLst>
          </p:cNvPr>
          <p:cNvSpPr txBox="1"/>
          <p:nvPr/>
        </p:nvSpPr>
        <p:spPr>
          <a:xfrm>
            <a:off x="6155213" y="2036172"/>
            <a:ext cx="2935523" cy="672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김동원 </a:t>
            </a:r>
            <a:r>
              <a:rPr lang="en-US" altLang="ko-KR" dirty="0"/>
              <a:t>(Dongwon Kim),</a:t>
            </a:r>
          </a:p>
          <a:p>
            <a:pPr algn="ctr"/>
            <a:r>
              <a:rPr lang="ko-KR" altLang="en-US" dirty="0"/>
              <a:t>김명민 </a:t>
            </a:r>
            <a:r>
              <a:rPr lang="en-US" altLang="ko-KR" dirty="0"/>
              <a:t>(</a:t>
            </a:r>
            <a:r>
              <a:rPr lang="en-US" altLang="ko-KR" dirty="0" err="1"/>
              <a:t>Myeongmin</a:t>
            </a:r>
            <a:r>
              <a:rPr lang="en-US" altLang="ko-KR" dirty="0"/>
              <a:t> Kim)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463779-0410-47D3-A1FC-FD32559DF2DC}"/>
              </a:ext>
            </a:extLst>
          </p:cNvPr>
          <p:cNvSpPr txBox="1"/>
          <p:nvPr/>
        </p:nvSpPr>
        <p:spPr>
          <a:xfrm>
            <a:off x="6203024" y="2913177"/>
            <a:ext cx="3142463" cy="672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김민제 </a:t>
            </a:r>
            <a:r>
              <a:rPr lang="en-US" altLang="ko-KR" dirty="0"/>
              <a:t>(</a:t>
            </a:r>
            <a:r>
              <a:rPr lang="en-US" altLang="ko-KR" dirty="0" err="1"/>
              <a:t>Minje</a:t>
            </a:r>
            <a:r>
              <a:rPr lang="en-US" altLang="ko-KR" dirty="0"/>
              <a:t> Kim), </a:t>
            </a:r>
          </a:p>
          <a:p>
            <a:pPr algn="ctr"/>
            <a:r>
              <a:rPr lang="ko-KR" altLang="en-US" dirty="0"/>
              <a:t>정주원 </a:t>
            </a:r>
            <a:r>
              <a:rPr lang="en-US" altLang="ko-KR" dirty="0"/>
              <a:t>(Chung </a:t>
            </a:r>
            <a:r>
              <a:rPr lang="en-US" altLang="ko-KR" dirty="0" err="1"/>
              <a:t>Juwon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5DC4CC-FD67-44FC-A777-842605DEBB99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562243" y="2350913"/>
            <a:ext cx="12402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6E4DA9-E2C2-4C99-A95E-B8CC6342FDA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041515" y="1381418"/>
            <a:ext cx="7609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E332670-D215-4EC2-A28C-2345F3079B21}"/>
              </a:ext>
            </a:extLst>
          </p:cNvPr>
          <p:cNvCxnSpPr>
            <a:cxnSpLocks/>
          </p:cNvCxnSpPr>
          <p:nvPr/>
        </p:nvCxnSpPr>
        <p:spPr>
          <a:xfrm>
            <a:off x="3041515" y="1382910"/>
            <a:ext cx="0" cy="18698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DF1692-F78F-4AEB-AB43-180372067D7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041516" y="3236343"/>
            <a:ext cx="7609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2ABF0C2-D557-4B81-ADE2-02BA1D5B13F8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221359" y="1381419"/>
            <a:ext cx="1093604" cy="660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5E4F61-C226-467E-B806-CCDA93E3043A}"/>
              </a:ext>
            </a:extLst>
          </p:cNvPr>
          <p:cNvCxnSpPr>
            <a:cxnSpLocks/>
            <a:stCxn id="11" idx="1"/>
            <a:endCxn id="6" idx="3"/>
          </p:cNvCxnSpPr>
          <p:nvPr/>
        </p:nvCxnSpPr>
        <p:spPr>
          <a:xfrm flipH="1" flipV="1">
            <a:off x="5221360" y="2350913"/>
            <a:ext cx="933853" cy="2163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832529-0A47-4A88-9167-CF7248793967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 flipV="1">
            <a:off x="5221360" y="3236343"/>
            <a:ext cx="981664" cy="1320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4BF52B7-6792-4452-82AE-A5D3A97C3336}"/>
              </a:ext>
            </a:extLst>
          </p:cNvPr>
          <p:cNvGrpSpPr/>
          <p:nvPr/>
        </p:nvGrpSpPr>
        <p:grpSpPr>
          <a:xfrm>
            <a:off x="4810417" y="4385366"/>
            <a:ext cx="2199927" cy="1140486"/>
            <a:chOff x="950221" y="5056327"/>
            <a:chExt cx="2190271" cy="122174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34790C2-E8AF-44A2-AA6A-F9D606B2F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21" y="5056327"/>
              <a:ext cx="1221743" cy="122174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298C67-3B8E-43C0-8D95-0A4625ABAEF5}"/>
                </a:ext>
              </a:extLst>
            </p:cNvPr>
            <p:cNvSpPr txBox="1"/>
            <p:nvPr/>
          </p:nvSpPr>
          <p:spPr>
            <a:xfrm>
              <a:off x="2150418" y="5495753"/>
              <a:ext cx="9900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Unity</a:t>
              </a:r>
              <a:endParaRPr lang="ko-KR" altLang="en-US" sz="2400" b="1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7E2703-F367-4130-AAB4-67E1320CFF88}"/>
              </a:ext>
            </a:extLst>
          </p:cNvPr>
          <p:cNvGrpSpPr/>
          <p:nvPr/>
        </p:nvGrpSpPr>
        <p:grpSpPr>
          <a:xfrm>
            <a:off x="6934555" y="4620815"/>
            <a:ext cx="2911107" cy="846663"/>
            <a:chOff x="4131256" y="5308552"/>
            <a:chExt cx="2898329" cy="90698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4062195-F2D8-45B5-B811-01283136A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1256" y="5308552"/>
              <a:ext cx="1612420" cy="90698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B5AF5F-F188-4E34-91FE-28B6A59C8901}"/>
                </a:ext>
              </a:extLst>
            </p:cNvPr>
            <p:cNvSpPr txBox="1"/>
            <p:nvPr/>
          </p:nvSpPr>
          <p:spPr>
            <a:xfrm>
              <a:off x="5492621" y="5436367"/>
              <a:ext cx="1536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VR Chat</a:t>
              </a:r>
              <a:endParaRPr lang="ko-KR" altLang="en-US" sz="2400" b="1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3C2090D-FD94-4F90-B85F-EA7D26BACC13}"/>
              </a:ext>
            </a:extLst>
          </p:cNvPr>
          <p:cNvGrpSpPr/>
          <p:nvPr/>
        </p:nvGrpSpPr>
        <p:grpSpPr>
          <a:xfrm>
            <a:off x="4885777" y="5661000"/>
            <a:ext cx="2538872" cy="1002369"/>
            <a:chOff x="8229782" y="5225152"/>
            <a:chExt cx="2527728" cy="107378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12D1A15-AEAF-4185-8A64-C008226BB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782" y="5225152"/>
              <a:ext cx="1073786" cy="107378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D0EBA3-6E53-424B-8DFD-9A657C0EDD67}"/>
                </a:ext>
              </a:extLst>
            </p:cNvPr>
            <p:cNvSpPr txBox="1"/>
            <p:nvPr/>
          </p:nvSpPr>
          <p:spPr>
            <a:xfrm>
              <a:off x="9220546" y="5495753"/>
              <a:ext cx="1536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err="1"/>
                <a:t>Github</a:t>
              </a:r>
              <a:endParaRPr lang="ko-KR" altLang="en-US" sz="2400" b="1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34D4AB-1360-4ECE-81EE-69F9B9CDE1A9}"/>
              </a:ext>
            </a:extLst>
          </p:cNvPr>
          <p:cNvGrpSpPr/>
          <p:nvPr/>
        </p:nvGrpSpPr>
        <p:grpSpPr>
          <a:xfrm>
            <a:off x="7473280" y="5805264"/>
            <a:ext cx="2239322" cy="672748"/>
            <a:chOff x="8846739" y="4571360"/>
            <a:chExt cx="2229493" cy="72068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B7B670C-CC0F-44C0-AF73-D57F4795F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6739" y="4571360"/>
              <a:ext cx="692529" cy="72068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C80205-0ADB-4C0D-8431-A6CA6D9D7495}"/>
                </a:ext>
              </a:extLst>
            </p:cNvPr>
            <p:cNvSpPr txBox="1"/>
            <p:nvPr/>
          </p:nvSpPr>
          <p:spPr>
            <a:xfrm>
              <a:off x="9539268" y="4710620"/>
              <a:ext cx="1536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Notion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8779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Main Booth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87279" y="1412776"/>
            <a:ext cx="4793713" cy="3456384"/>
            <a:chOff x="159287" y="1412776"/>
            <a:chExt cx="4793713" cy="34563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8E313B4-36A0-4FD2-AC97-3C76B2B51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72" b="2867"/>
            <a:stretch/>
          </p:blipFill>
          <p:spPr>
            <a:xfrm>
              <a:off x="270143" y="1565717"/>
              <a:ext cx="4572000" cy="2289576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646331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Character is created in the waiting room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Mirror toggle with button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Door toggle with button</a:t>
              </a:r>
              <a:endParaRPr lang="ko-KR" altLang="en-US" sz="1200" dirty="0"/>
            </a:p>
          </p:txBody>
        </p:sp>
      </p:grp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1"/>
            <a:ext cx="1590200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Waiting room</a:t>
            </a:r>
            <a:endParaRPr sz="1600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9F7BF4-39F6-42B3-9CB9-C22A5534E59A}"/>
              </a:ext>
            </a:extLst>
          </p:cNvPr>
          <p:cNvGrpSpPr/>
          <p:nvPr/>
        </p:nvGrpSpPr>
        <p:grpSpPr>
          <a:xfrm>
            <a:off x="4902792" y="1255011"/>
            <a:ext cx="4874744" cy="3614149"/>
            <a:chOff x="5019672" y="1255011"/>
            <a:chExt cx="4874744" cy="361414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300459D-DAC6-4632-9341-B6BCE6C05A3F}"/>
                </a:ext>
              </a:extLst>
            </p:cNvPr>
            <p:cNvGrpSpPr/>
            <p:nvPr/>
          </p:nvGrpSpPr>
          <p:grpSpPr>
            <a:xfrm>
              <a:off x="5100703" y="1412776"/>
              <a:ext cx="4793713" cy="3456384"/>
              <a:chOff x="5100703" y="1412776"/>
              <a:chExt cx="4793713" cy="3456384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257287D-4C24-4B01-9E9D-23E946F860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883" b="2433"/>
              <a:stretch/>
            </p:blipFill>
            <p:spPr>
              <a:xfrm>
                <a:off x="5211559" y="1556792"/>
                <a:ext cx="4572000" cy="2307426"/>
              </a:xfrm>
              <a:prstGeom prst="rect">
                <a:avLst/>
              </a:prstGeom>
            </p:spPr>
          </p:pic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A078F31-9FFB-4AE5-8EC7-784BD1CB5EC4}"/>
                  </a:ext>
                </a:extLst>
              </p:cNvPr>
              <p:cNvGrpSpPr/>
              <p:nvPr/>
            </p:nvGrpSpPr>
            <p:grpSpPr>
              <a:xfrm>
                <a:off x="5100703" y="1412776"/>
                <a:ext cx="4793713" cy="3456384"/>
                <a:chOff x="159287" y="1412776"/>
                <a:chExt cx="4793713" cy="3456384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AFF2AAD-5596-4481-99FD-3540BA23B6DE}"/>
                    </a:ext>
                  </a:extLst>
                </p:cNvPr>
                <p:cNvSpPr/>
                <p:nvPr/>
              </p:nvSpPr>
              <p:spPr>
                <a:xfrm>
                  <a:off x="159287" y="1412776"/>
                  <a:ext cx="4793713" cy="3456384"/>
                </a:xfrm>
                <a:prstGeom prst="rect">
                  <a:avLst/>
                </a:prstGeom>
                <a:noFill/>
                <a:ln>
                  <a:solidFill>
                    <a:srgbClr val="7F2F8F"/>
                  </a:solidFill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FCFC04B-E2E4-4399-960B-36BC097961C3}"/>
                    </a:ext>
                  </a:extLst>
                </p:cNvPr>
                <p:cNvSpPr txBox="1"/>
                <p:nvPr/>
              </p:nvSpPr>
              <p:spPr>
                <a:xfrm>
                  <a:off x="270143" y="4077072"/>
                  <a:ext cx="4572000" cy="646331"/>
                </a:xfrm>
                <a:prstGeom prst="rect">
                  <a:avLst/>
                </a:prstGeom>
                <a:noFill/>
                <a:ln>
                  <a:solidFill>
                    <a:srgbClr val="7F2F8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altLang="ko-KR" sz="1200" dirty="0"/>
                    <a:t>Each booth and waiting room is connected with road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altLang="ko-KR" sz="1200" dirty="0"/>
                    <a:t>Booths are created by administrator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altLang="ko-KR" sz="1200" dirty="0"/>
                    <a:t>Booths are allocated to each club.</a:t>
                  </a:r>
                  <a:endParaRPr lang="ko-KR" altLang="en-US" sz="1200" dirty="0"/>
                </a:p>
              </p:txBody>
            </p:sp>
          </p:grpSp>
        </p:grpSp>
        <p:sp>
          <p:nvSpPr>
            <p:cNvPr id="16" name="Google Shape;211;gf2c0e9a093_0_1">
              <a:extLst>
                <a:ext uri="{FF2B5EF4-FFF2-40B4-BE49-F238E27FC236}">
                  <a16:creationId xmlns:a16="http://schemas.microsoft.com/office/drawing/2014/main" id="{BA12DFD1-27DC-4E1F-98D4-17EA1AFD9872}"/>
                </a:ext>
              </a:extLst>
            </p:cNvPr>
            <p:cNvSpPr/>
            <p:nvPr/>
          </p:nvSpPr>
          <p:spPr>
            <a:xfrm>
              <a:off x="5019672" y="1255011"/>
              <a:ext cx="2597623" cy="40011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F2F8F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Outside of waiting room</a:t>
              </a:r>
              <a:endParaRPr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696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Main Booth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3456384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461665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Can apply to the club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Administrator of the club can see the applied list</a:t>
              </a:r>
              <a:endParaRPr lang="ko-KR" altLang="en-US" sz="12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9F7BF4-39F6-42B3-9CB9-C22A5534E59A}"/>
              </a:ext>
            </a:extLst>
          </p:cNvPr>
          <p:cNvGrpSpPr/>
          <p:nvPr/>
        </p:nvGrpSpPr>
        <p:grpSpPr>
          <a:xfrm>
            <a:off x="4902793" y="1255011"/>
            <a:ext cx="4874743" cy="3614149"/>
            <a:chOff x="5019673" y="1255011"/>
            <a:chExt cx="4874743" cy="361414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300459D-DAC6-4632-9341-B6BCE6C05A3F}"/>
                </a:ext>
              </a:extLst>
            </p:cNvPr>
            <p:cNvGrpSpPr/>
            <p:nvPr/>
          </p:nvGrpSpPr>
          <p:grpSpPr>
            <a:xfrm>
              <a:off x="5100703" y="1412776"/>
              <a:ext cx="4793713" cy="3456384"/>
              <a:chOff x="5100703" y="1412776"/>
              <a:chExt cx="4793713" cy="3456384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257287D-4C24-4B01-9E9D-23E946F860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41" b="841"/>
              <a:stretch/>
            </p:blipFill>
            <p:spPr>
              <a:xfrm>
                <a:off x="5211559" y="1556792"/>
                <a:ext cx="4572000" cy="2307426"/>
              </a:xfrm>
              <a:prstGeom prst="rect">
                <a:avLst/>
              </a:prstGeom>
            </p:spPr>
          </p:pic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A078F31-9FFB-4AE5-8EC7-784BD1CB5EC4}"/>
                  </a:ext>
                </a:extLst>
              </p:cNvPr>
              <p:cNvGrpSpPr/>
              <p:nvPr/>
            </p:nvGrpSpPr>
            <p:grpSpPr>
              <a:xfrm>
                <a:off x="5100703" y="1412776"/>
                <a:ext cx="4793713" cy="3456384"/>
                <a:chOff x="159287" y="1412776"/>
                <a:chExt cx="4793713" cy="3456384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AFF2AAD-5596-4481-99FD-3540BA23B6DE}"/>
                    </a:ext>
                  </a:extLst>
                </p:cNvPr>
                <p:cNvSpPr/>
                <p:nvPr/>
              </p:nvSpPr>
              <p:spPr>
                <a:xfrm>
                  <a:off x="159287" y="1412776"/>
                  <a:ext cx="4793713" cy="3456384"/>
                </a:xfrm>
                <a:prstGeom prst="rect">
                  <a:avLst/>
                </a:prstGeom>
                <a:noFill/>
                <a:ln>
                  <a:solidFill>
                    <a:srgbClr val="7F2F8F"/>
                  </a:solidFill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FCFC04B-E2E4-4399-960B-36BC097961C3}"/>
                    </a:ext>
                  </a:extLst>
                </p:cNvPr>
                <p:cNvSpPr txBox="1"/>
                <p:nvPr/>
              </p:nvSpPr>
              <p:spPr>
                <a:xfrm>
                  <a:off x="270143" y="4077072"/>
                  <a:ext cx="4572000" cy="461665"/>
                </a:xfrm>
                <a:prstGeom prst="rect">
                  <a:avLst/>
                </a:prstGeom>
                <a:noFill/>
                <a:ln>
                  <a:solidFill>
                    <a:srgbClr val="7F2F8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altLang="ko-KR" sz="1200" dirty="0"/>
                    <a:t>Portal to experience world of each club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altLang="ko-KR" sz="1200" dirty="0"/>
                    <a:t>Part for club activity video.</a:t>
                  </a:r>
                  <a:endParaRPr lang="ko-KR" altLang="en-US" sz="1200" dirty="0"/>
                </a:p>
              </p:txBody>
            </p:sp>
          </p:grpSp>
        </p:grpSp>
        <p:sp>
          <p:nvSpPr>
            <p:cNvPr id="16" name="Google Shape;211;gf2c0e9a093_0_1">
              <a:extLst>
                <a:ext uri="{FF2B5EF4-FFF2-40B4-BE49-F238E27FC236}">
                  <a16:creationId xmlns:a16="http://schemas.microsoft.com/office/drawing/2014/main" id="{BA12DFD1-27DC-4E1F-98D4-17EA1AFD9872}"/>
                </a:ext>
              </a:extLst>
            </p:cNvPr>
            <p:cNvSpPr/>
            <p:nvPr/>
          </p:nvSpPr>
          <p:spPr>
            <a:xfrm>
              <a:off x="5019673" y="1255011"/>
              <a:ext cx="942128" cy="40011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F2F8F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Booth</a:t>
              </a:r>
              <a:endParaRPr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EC22FAC0-EDE2-4A88-AA17-45DF2FF926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27" b="2432"/>
          <a:stretch/>
        </p:blipFill>
        <p:spPr>
          <a:xfrm>
            <a:off x="248059" y="1522950"/>
            <a:ext cx="4616168" cy="2326116"/>
          </a:xfrm>
          <a:prstGeom prst="rect">
            <a:avLst/>
          </a:prstGeom>
        </p:spPr>
      </p:pic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942128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Booth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497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E4D7902-873D-4FE0-B7C8-3BCED5CF1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0" t="11806" r="32656" b="5555"/>
          <a:stretch/>
        </p:blipFill>
        <p:spPr>
          <a:xfrm>
            <a:off x="5113884" y="1619708"/>
            <a:ext cx="2228255" cy="2376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Main Booth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3456384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646331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Can submit applying form for the club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If input is inappropriate, let user know which input should be corrected</a:t>
              </a:r>
              <a:endParaRPr lang="ko-KR" altLang="en-US" sz="12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9F7BF4-39F6-42B3-9CB9-C22A5534E59A}"/>
              </a:ext>
            </a:extLst>
          </p:cNvPr>
          <p:cNvGrpSpPr/>
          <p:nvPr/>
        </p:nvGrpSpPr>
        <p:grpSpPr>
          <a:xfrm>
            <a:off x="4902792" y="1255011"/>
            <a:ext cx="4874744" cy="3614149"/>
            <a:chOff x="5019672" y="1255011"/>
            <a:chExt cx="4874744" cy="361414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A078F31-9FFB-4AE5-8EC7-784BD1CB5EC4}"/>
                </a:ext>
              </a:extLst>
            </p:cNvPr>
            <p:cNvGrpSpPr/>
            <p:nvPr/>
          </p:nvGrpSpPr>
          <p:grpSpPr>
            <a:xfrm>
              <a:off x="5100703" y="1412776"/>
              <a:ext cx="4793713" cy="3456384"/>
              <a:chOff x="159287" y="1412776"/>
              <a:chExt cx="4793713" cy="3456384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AFF2AAD-5596-4481-99FD-3540BA23B6DE}"/>
                  </a:ext>
                </a:extLst>
              </p:cNvPr>
              <p:cNvSpPr/>
              <p:nvPr/>
            </p:nvSpPr>
            <p:spPr>
              <a:xfrm>
                <a:off x="159287" y="1412776"/>
                <a:ext cx="4793713" cy="3456384"/>
              </a:xfrm>
              <a:prstGeom prst="rect">
                <a:avLst/>
              </a:prstGeom>
              <a:noFill/>
              <a:ln>
                <a:solidFill>
                  <a:srgbClr val="7F2F8F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CFC04B-E2E4-4399-960B-36BC097961C3}"/>
                  </a:ext>
                </a:extLst>
              </p:cNvPr>
              <p:cNvSpPr txBox="1"/>
              <p:nvPr/>
            </p:nvSpPr>
            <p:spPr>
              <a:xfrm>
                <a:off x="270143" y="4077072"/>
                <a:ext cx="4572000" cy="646331"/>
              </a:xfrm>
              <a:prstGeom prst="rect">
                <a:avLst/>
              </a:prstGeom>
              <a:noFill/>
              <a:ln>
                <a:solidFill>
                  <a:srgbClr val="7F2F8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If all input is proper, let user know that submit succeed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The input can be checked in each club manager’s room.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ko-KR" altLang="en-US" sz="1200" dirty="0"/>
              </a:p>
            </p:txBody>
          </p:sp>
        </p:grpSp>
        <p:sp>
          <p:nvSpPr>
            <p:cNvPr id="16" name="Google Shape;211;gf2c0e9a093_0_1">
              <a:extLst>
                <a:ext uri="{FF2B5EF4-FFF2-40B4-BE49-F238E27FC236}">
                  <a16:creationId xmlns:a16="http://schemas.microsoft.com/office/drawing/2014/main" id="{BA12DFD1-27DC-4E1F-98D4-17EA1AFD9872}"/>
                </a:ext>
              </a:extLst>
            </p:cNvPr>
            <p:cNvSpPr/>
            <p:nvPr/>
          </p:nvSpPr>
          <p:spPr>
            <a:xfrm>
              <a:off x="5019672" y="1255011"/>
              <a:ext cx="1662207" cy="40011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F2F8F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Applying Form</a:t>
              </a:r>
              <a:endParaRPr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556F920-D72D-45D5-BD54-0764B89687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31" t="10972" r="30938" b="5417"/>
          <a:stretch/>
        </p:blipFill>
        <p:spPr>
          <a:xfrm>
            <a:off x="200472" y="1619708"/>
            <a:ext cx="2375999" cy="2376000"/>
          </a:xfrm>
          <a:prstGeom prst="rect">
            <a:avLst/>
          </a:prstGeom>
        </p:spPr>
      </p:pic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1662208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Applying Form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654E0C0-EECA-4612-B2B6-D7C84A2103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38" t="7639" r="26328" b="7361"/>
          <a:stretch/>
        </p:blipFill>
        <p:spPr>
          <a:xfrm>
            <a:off x="2576736" y="1619708"/>
            <a:ext cx="2247882" cy="2376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5A0BE3D-D309-4D64-914E-35D2CE07EA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57" t="15139" r="26172" b="5070"/>
          <a:stretch/>
        </p:blipFill>
        <p:spPr>
          <a:xfrm>
            <a:off x="7401272" y="1619708"/>
            <a:ext cx="2295955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97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72ED2D8-D706-41AA-8CB9-45729BCC0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" t="5555" b="4862"/>
          <a:stretch/>
        </p:blipFill>
        <p:spPr>
          <a:xfrm>
            <a:off x="5065802" y="1618128"/>
            <a:ext cx="4600877" cy="2325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B8ADF7D-F4E9-451E-8AEB-717402C159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16" b="4722"/>
          <a:stretch/>
        </p:blipFill>
        <p:spPr>
          <a:xfrm>
            <a:off x="230053" y="1618128"/>
            <a:ext cx="4600877" cy="23256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Main Booth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3456384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646331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Room for club manager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Entering is limited by password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The password for the room is set by world administrator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078F31-9FFB-4AE5-8EC7-784BD1CB5EC4}"/>
              </a:ext>
            </a:extLst>
          </p:cNvPr>
          <p:cNvGrpSpPr/>
          <p:nvPr/>
        </p:nvGrpSpPr>
        <p:grpSpPr>
          <a:xfrm>
            <a:off x="4983823" y="1412776"/>
            <a:ext cx="4793713" cy="3456384"/>
            <a:chOff x="159287" y="1412776"/>
            <a:chExt cx="4793713" cy="34563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FF2AAD-5596-4481-99FD-3540BA23B6DE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FC04B-E2E4-4399-960B-36BC097961C3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646331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Can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check submission list from apply form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Manage URL for club activity video.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Club Manager Room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Club Manager Room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554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2025</TotalTime>
  <Words>3011</Words>
  <Application>Microsoft Office PowerPoint</Application>
  <PresentationFormat>A4 용지(210x297mm)</PresentationFormat>
  <Paragraphs>298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KoPub바탕체 Bold</vt:lpstr>
      <vt:lpstr>KoPub바탕체 Medium</vt:lpstr>
      <vt:lpstr>맑은 고딕</vt:lpstr>
      <vt:lpstr>한컴바탕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광주전남공동혁신도시 집단에너지시설 설계용역</dc:title>
  <dc:creator>플랜트사업부</dc:creator>
  <cp:lastModifiedBy>김 민제</cp:lastModifiedBy>
  <cp:revision>212</cp:revision>
  <dcterms:created xsi:type="dcterms:W3CDTF">2011-01-20T00:41:54Z</dcterms:created>
  <dcterms:modified xsi:type="dcterms:W3CDTF">2021-12-12T12:39:20Z</dcterms:modified>
</cp:coreProperties>
</file>